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313" r:id="rId4"/>
    <p:sldId id="314" r:id="rId5"/>
    <p:sldId id="315" r:id="rId6"/>
    <p:sldId id="316" r:id="rId7"/>
    <p:sldId id="320" r:id="rId8"/>
    <p:sldId id="258" r:id="rId9"/>
    <p:sldId id="277" r:id="rId10"/>
    <p:sldId id="259" r:id="rId11"/>
    <p:sldId id="281" r:id="rId12"/>
    <p:sldId id="280" r:id="rId13"/>
    <p:sldId id="275" r:id="rId14"/>
    <p:sldId id="276" r:id="rId15"/>
    <p:sldId id="260" r:id="rId16"/>
    <p:sldId id="278" r:id="rId17"/>
    <p:sldId id="279" r:id="rId18"/>
    <p:sldId id="261" r:id="rId19"/>
    <p:sldId id="262" r:id="rId20"/>
    <p:sldId id="263" r:id="rId21"/>
    <p:sldId id="264" r:id="rId22"/>
    <p:sldId id="265" r:id="rId23"/>
    <p:sldId id="266" r:id="rId24"/>
    <p:sldId id="267" r:id="rId25"/>
    <p:sldId id="268" r:id="rId26"/>
    <p:sldId id="269" r:id="rId27"/>
    <p:sldId id="292" r:id="rId28"/>
    <p:sldId id="293" r:id="rId29"/>
    <p:sldId id="294" r:id="rId30"/>
    <p:sldId id="295" r:id="rId31"/>
    <p:sldId id="317" r:id="rId32"/>
    <p:sldId id="318" r:id="rId33"/>
    <p:sldId id="312" r:id="rId34"/>
    <p:sldId id="291" r:id="rId35"/>
    <p:sldId id="319" r:id="rId36"/>
    <p:sldId id="311" r:id="rId37"/>
    <p:sldId id="296" r:id="rId38"/>
    <p:sldId id="297" r:id="rId39"/>
    <p:sldId id="298" r:id="rId40"/>
    <p:sldId id="308" r:id="rId41"/>
    <p:sldId id="299" r:id="rId42"/>
    <p:sldId id="300" r:id="rId43"/>
    <p:sldId id="301" r:id="rId44"/>
    <p:sldId id="302" r:id="rId45"/>
    <p:sldId id="303" r:id="rId46"/>
    <p:sldId id="304" r:id="rId47"/>
    <p:sldId id="322" r:id="rId48"/>
    <p:sldId id="306" r:id="rId49"/>
    <p:sldId id="309" r:id="rId50"/>
    <p:sldId id="310" r:id="rId51"/>
    <p:sldId id="321" r:id="rId52"/>
    <p:sldId id="325" r:id="rId53"/>
    <p:sldId id="326" r:id="rId54"/>
    <p:sldId id="323" r:id="rId55"/>
    <p:sldId id="307" r:id="rId56"/>
    <p:sldId id="324" r:id="rId57"/>
    <p:sldId id="270" r:id="rId58"/>
    <p:sldId id="285" r:id="rId59"/>
    <p:sldId id="286" r:id="rId60"/>
    <p:sldId id="287" r:id="rId61"/>
    <p:sldId id="288" r:id="rId62"/>
    <p:sldId id="289" r:id="rId63"/>
    <p:sldId id="327" r:id="rId64"/>
    <p:sldId id="290" r:id="rId6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827"/>
  </p:normalViewPr>
  <p:slideViewPr>
    <p:cSldViewPr snapToGrid="0" snapToObjects="1">
      <p:cViewPr varScale="1">
        <p:scale>
          <a:sx n="112" d="100"/>
          <a:sy n="112" d="100"/>
        </p:scale>
        <p:origin x="57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iagrams/_rels/data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ata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12.svg"/></Relationships>
</file>

<file path=ppt/diagrams/_rels/drawing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rawing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0E2B9A-CD15-493E-BC29-86023EC0D8F8}" type="doc">
      <dgm:prSet loTypeId="urn:microsoft.com/office/officeart/2005/8/layout/default" loCatId="list" qsTypeId="urn:microsoft.com/office/officeart/2005/8/quickstyle/simple2" qsCatId="simple" csTypeId="urn:microsoft.com/office/officeart/2005/8/colors/colorful1" csCatId="colorful"/>
      <dgm:spPr/>
      <dgm:t>
        <a:bodyPr/>
        <a:lstStyle/>
        <a:p>
          <a:endParaRPr lang="en-US"/>
        </a:p>
      </dgm:t>
    </dgm:pt>
    <dgm:pt modelId="{61977C2F-79CE-442D-8048-9D85DA980CB4}">
      <dgm:prSet/>
      <dgm:spPr/>
      <dgm:t>
        <a:bodyPr/>
        <a:lstStyle/>
        <a:p>
          <a:r>
            <a:rPr lang="en-GB"/>
            <a:t>What do I understand by my Justice? </a:t>
          </a:r>
          <a:endParaRPr lang="en-US"/>
        </a:p>
      </dgm:t>
    </dgm:pt>
    <dgm:pt modelId="{75B1EB0C-DDEB-4606-9A94-4EA0FAD5A50B}" type="parTrans" cxnId="{C8859A7F-CB7D-4052-A026-C7AD19EF8C03}">
      <dgm:prSet/>
      <dgm:spPr/>
      <dgm:t>
        <a:bodyPr/>
        <a:lstStyle/>
        <a:p>
          <a:endParaRPr lang="en-US"/>
        </a:p>
      </dgm:t>
    </dgm:pt>
    <dgm:pt modelId="{989511DB-FAA0-4EBD-AD17-49E5CAC72FC5}" type="sibTrans" cxnId="{C8859A7F-CB7D-4052-A026-C7AD19EF8C03}">
      <dgm:prSet/>
      <dgm:spPr/>
      <dgm:t>
        <a:bodyPr/>
        <a:lstStyle/>
        <a:p>
          <a:endParaRPr lang="en-US"/>
        </a:p>
      </dgm:t>
    </dgm:pt>
    <dgm:pt modelId="{5122977C-68F0-4D4C-A7B1-6B02AD7A95B4}">
      <dgm:prSet/>
      <dgm:spPr/>
      <dgm:t>
        <a:bodyPr/>
        <a:lstStyle/>
        <a:p>
          <a:r>
            <a:rPr lang="en-GB"/>
            <a:t>Why is my Justice important? </a:t>
          </a:r>
          <a:endParaRPr lang="en-US"/>
        </a:p>
      </dgm:t>
    </dgm:pt>
    <dgm:pt modelId="{C1E72E4D-3062-4579-B986-58DE8C0316A0}" type="parTrans" cxnId="{66B7A8D0-2E56-46D0-8CED-B65E68697C6F}">
      <dgm:prSet/>
      <dgm:spPr/>
      <dgm:t>
        <a:bodyPr/>
        <a:lstStyle/>
        <a:p>
          <a:endParaRPr lang="en-US"/>
        </a:p>
      </dgm:t>
    </dgm:pt>
    <dgm:pt modelId="{8F298CC4-0FD7-4206-89C4-F61362DC887C}" type="sibTrans" cxnId="{66B7A8D0-2E56-46D0-8CED-B65E68697C6F}">
      <dgm:prSet/>
      <dgm:spPr/>
      <dgm:t>
        <a:bodyPr/>
        <a:lstStyle/>
        <a:p>
          <a:endParaRPr lang="en-US"/>
        </a:p>
      </dgm:t>
    </dgm:pt>
    <dgm:pt modelId="{BF68945D-9A36-46BC-8A90-1B47489D617E}">
      <dgm:prSet/>
      <dgm:spPr/>
      <dgm:t>
        <a:bodyPr/>
        <a:lstStyle/>
        <a:p>
          <a:r>
            <a:rPr lang="en-GB"/>
            <a:t>Am I Just? How can my Justice help me? </a:t>
          </a:r>
          <a:endParaRPr lang="en-US"/>
        </a:p>
      </dgm:t>
    </dgm:pt>
    <dgm:pt modelId="{9751E267-D690-4655-801E-621131D79643}" type="parTrans" cxnId="{36FC5FC4-5E5E-429F-9514-83CD6F7F4E99}">
      <dgm:prSet/>
      <dgm:spPr/>
      <dgm:t>
        <a:bodyPr/>
        <a:lstStyle/>
        <a:p>
          <a:endParaRPr lang="en-US"/>
        </a:p>
      </dgm:t>
    </dgm:pt>
    <dgm:pt modelId="{A9D4F346-F326-477F-808D-DC05B8232660}" type="sibTrans" cxnId="{36FC5FC4-5E5E-429F-9514-83CD6F7F4E99}">
      <dgm:prSet/>
      <dgm:spPr/>
      <dgm:t>
        <a:bodyPr/>
        <a:lstStyle/>
        <a:p>
          <a:endParaRPr lang="en-US"/>
        </a:p>
      </dgm:t>
    </dgm:pt>
    <dgm:pt modelId="{D3FF6FB5-BD74-4774-8B2D-CA71451AA5BE}">
      <dgm:prSet/>
      <dgm:spPr/>
      <dgm:t>
        <a:bodyPr/>
        <a:lstStyle/>
        <a:p>
          <a:r>
            <a:rPr lang="en-GB"/>
            <a:t>How can my Justice help others? </a:t>
          </a:r>
          <a:endParaRPr lang="en-US"/>
        </a:p>
      </dgm:t>
    </dgm:pt>
    <dgm:pt modelId="{E6413218-0AAF-4B53-8F31-4F7B5EF343F2}" type="parTrans" cxnId="{94B36BCF-1A50-456D-B41D-24804718608E}">
      <dgm:prSet/>
      <dgm:spPr/>
      <dgm:t>
        <a:bodyPr/>
        <a:lstStyle/>
        <a:p>
          <a:endParaRPr lang="en-US"/>
        </a:p>
      </dgm:t>
    </dgm:pt>
    <dgm:pt modelId="{29FDDB68-5862-428A-BD0E-BED969C36AEB}" type="sibTrans" cxnId="{94B36BCF-1A50-456D-B41D-24804718608E}">
      <dgm:prSet/>
      <dgm:spPr/>
      <dgm:t>
        <a:bodyPr/>
        <a:lstStyle/>
        <a:p>
          <a:endParaRPr lang="en-US"/>
        </a:p>
      </dgm:t>
    </dgm:pt>
    <dgm:pt modelId="{C2BC9575-897F-4794-BE41-1B62A0CC172B}">
      <dgm:prSet/>
      <dgm:spPr/>
      <dgm:t>
        <a:bodyPr/>
        <a:lstStyle/>
        <a:p>
          <a:r>
            <a:rPr lang="en-GB"/>
            <a:t>How can I become more Just?</a:t>
          </a:r>
          <a:endParaRPr lang="en-US"/>
        </a:p>
      </dgm:t>
    </dgm:pt>
    <dgm:pt modelId="{66F90A1B-F35E-45EC-A34D-C509656BEE8F}" type="parTrans" cxnId="{84027520-52AC-418D-9169-799B0E50D25D}">
      <dgm:prSet/>
      <dgm:spPr/>
      <dgm:t>
        <a:bodyPr/>
        <a:lstStyle/>
        <a:p>
          <a:endParaRPr lang="en-US"/>
        </a:p>
      </dgm:t>
    </dgm:pt>
    <dgm:pt modelId="{77E0BAB9-1AEE-41A1-ACC3-FC271561812E}" type="sibTrans" cxnId="{84027520-52AC-418D-9169-799B0E50D25D}">
      <dgm:prSet/>
      <dgm:spPr/>
      <dgm:t>
        <a:bodyPr/>
        <a:lstStyle/>
        <a:p>
          <a:endParaRPr lang="en-US"/>
        </a:p>
      </dgm:t>
    </dgm:pt>
    <dgm:pt modelId="{6CF4FDD3-B934-3949-BFF3-66376E43D20E}" type="pres">
      <dgm:prSet presAssocID="{610E2B9A-CD15-493E-BC29-86023EC0D8F8}" presName="diagram" presStyleCnt="0">
        <dgm:presLayoutVars>
          <dgm:dir/>
          <dgm:resizeHandles val="exact"/>
        </dgm:presLayoutVars>
      </dgm:prSet>
      <dgm:spPr/>
    </dgm:pt>
    <dgm:pt modelId="{B3EDC8B8-CA6C-A149-A060-CDB61EABD329}" type="pres">
      <dgm:prSet presAssocID="{61977C2F-79CE-442D-8048-9D85DA980CB4}" presName="node" presStyleLbl="node1" presStyleIdx="0" presStyleCnt="5">
        <dgm:presLayoutVars>
          <dgm:bulletEnabled val="1"/>
        </dgm:presLayoutVars>
      </dgm:prSet>
      <dgm:spPr/>
    </dgm:pt>
    <dgm:pt modelId="{AAB9AA9C-75FD-8642-9AAA-3DD7D6AE33BD}" type="pres">
      <dgm:prSet presAssocID="{989511DB-FAA0-4EBD-AD17-49E5CAC72FC5}" presName="sibTrans" presStyleCnt="0"/>
      <dgm:spPr/>
    </dgm:pt>
    <dgm:pt modelId="{6372AEF0-9FD5-3F4B-872D-02B3D958A0A6}" type="pres">
      <dgm:prSet presAssocID="{5122977C-68F0-4D4C-A7B1-6B02AD7A95B4}" presName="node" presStyleLbl="node1" presStyleIdx="1" presStyleCnt="5">
        <dgm:presLayoutVars>
          <dgm:bulletEnabled val="1"/>
        </dgm:presLayoutVars>
      </dgm:prSet>
      <dgm:spPr/>
    </dgm:pt>
    <dgm:pt modelId="{1042BAFC-0F56-EA44-8185-37B787B869CF}" type="pres">
      <dgm:prSet presAssocID="{8F298CC4-0FD7-4206-89C4-F61362DC887C}" presName="sibTrans" presStyleCnt="0"/>
      <dgm:spPr/>
    </dgm:pt>
    <dgm:pt modelId="{1EBA7BF6-86F3-9C4C-BE29-190B49EC1101}" type="pres">
      <dgm:prSet presAssocID="{BF68945D-9A36-46BC-8A90-1B47489D617E}" presName="node" presStyleLbl="node1" presStyleIdx="2" presStyleCnt="5">
        <dgm:presLayoutVars>
          <dgm:bulletEnabled val="1"/>
        </dgm:presLayoutVars>
      </dgm:prSet>
      <dgm:spPr/>
    </dgm:pt>
    <dgm:pt modelId="{FF41FD68-A894-6345-A30D-C17CD512F025}" type="pres">
      <dgm:prSet presAssocID="{A9D4F346-F326-477F-808D-DC05B8232660}" presName="sibTrans" presStyleCnt="0"/>
      <dgm:spPr/>
    </dgm:pt>
    <dgm:pt modelId="{716387D1-8A1D-DB4E-9A34-2CF9E1712405}" type="pres">
      <dgm:prSet presAssocID="{D3FF6FB5-BD74-4774-8B2D-CA71451AA5BE}" presName="node" presStyleLbl="node1" presStyleIdx="3" presStyleCnt="5">
        <dgm:presLayoutVars>
          <dgm:bulletEnabled val="1"/>
        </dgm:presLayoutVars>
      </dgm:prSet>
      <dgm:spPr/>
    </dgm:pt>
    <dgm:pt modelId="{BA396441-2274-0E4F-8C3D-E5E7EA5937AB}" type="pres">
      <dgm:prSet presAssocID="{29FDDB68-5862-428A-BD0E-BED969C36AEB}" presName="sibTrans" presStyleCnt="0"/>
      <dgm:spPr/>
    </dgm:pt>
    <dgm:pt modelId="{70455094-8C5C-494A-8470-E29C59F21690}" type="pres">
      <dgm:prSet presAssocID="{C2BC9575-897F-4794-BE41-1B62A0CC172B}" presName="node" presStyleLbl="node1" presStyleIdx="4" presStyleCnt="5">
        <dgm:presLayoutVars>
          <dgm:bulletEnabled val="1"/>
        </dgm:presLayoutVars>
      </dgm:prSet>
      <dgm:spPr/>
    </dgm:pt>
  </dgm:ptLst>
  <dgm:cxnLst>
    <dgm:cxn modelId="{D248E61E-8E72-874A-99A8-C9B246C4A5A0}" type="presOf" srcId="{C2BC9575-897F-4794-BE41-1B62A0CC172B}" destId="{70455094-8C5C-494A-8470-E29C59F21690}" srcOrd="0" destOrd="0" presId="urn:microsoft.com/office/officeart/2005/8/layout/default"/>
    <dgm:cxn modelId="{84027520-52AC-418D-9169-799B0E50D25D}" srcId="{610E2B9A-CD15-493E-BC29-86023EC0D8F8}" destId="{C2BC9575-897F-4794-BE41-1B62A0CC172B}" srcOrd="4" destOrd="0" parTransId="{66F90A1B-F35E-45EC-A34D-C509656BEE8F}" sibTransId="{77E0BAB9-1AEE-41A1-ACC3-FC271561812E}"/>
    <dgm:cxn modelId="{D7650454-EEB6-864A-AEDA-A85F19B5B3E8}" type="presOf" srcId="{5122977C-68F0-4D4C-A7B1-6B02AD7A95B4}" destId="{6372AEF0-9FD5-3F4B-872D-02B3D958A0A6}" srcOrd="0" destOrd="0" presId="urn:microsoft.com/office/officeart/2005/8/layout/default"/>
    <dgm:cxn modelId="{A5EAD76E-9E19-3043-BD74-82F17A97D292}" type="presOf" srcId="{D3FF6FB5-BD74-4774-8B2D-CA71451AA5BE}" destId="{716387D1-8A1D-DB4E-9A34-2CF9E1712405}" srcOrd="0" destOrd="0" presId="urn:microsoft.com/office/officeart/2005/8/layout/default"/>
    <dgm:cxn modelId="{A477C578-A162-F747-9CB2-7D794D156873}" type="presOf" srcId="{61977C2F-79CE-442D-8048-9D85DA980CB4}" destId="{B3EDC8B8-CA6C-A149-A060-CDB61EABD329}" srcOrd="0" destOrd="0" presId="urn:microsoft.com/office/officeart/2005/8/layout/default"/>
    <dgm:cxn modelId="{C8859A7F-CB7D-4052-A026-C7AD19EF8C03}" srcId="{610E2B9A-CD15-493E-BC29-86023EC0D8F8}" destId="{61977C2F-79CE-442D-8048-9D85DA980CB4}" srcOrd="0" destOrd="0" parTransId="{75B1EB0C-DDEB-4606-9A94-4EA0FAD5A50B}" sibTransId="{989511DB-FAA0-4EBD-AD17-49E5CAC72FC5}"/>
    <dgm:cxn modelId="{7B2C968D-237F-5343-B07C-CBB29BD38807}" type="presOf" srcId="{610E2B9A-CD15-493E-BC29-86023EC0D8F8}" destId="{6CF4FDD3-B934-3949-BFF3-66376E43D20E}" srcOrd="0" destOrd="0" presId="urn:microsoft.com/office/officeart/2005/8/layout/default"/>
    <dgm:cxn modelId="{23D035A8-B81F-1446-9EBC-B23878DB8D5A}" type="presOf" srcId="{BF68945D-9A36-46BC-8A90-1B47489D617E}" destId="{1EBA7BF6-86F3-9C4C-BE29-190B49EC1101}" srcOrd="0" destOrd="0" presId="urn:microsoft.com/office/officeart/2005/8/layout/default"/>
    <dgm:cxn modelId="{36FC5FC4-5E5E-429F-9514-83CD6F7F4E99}" srcId="{610E2B9A-CD15-493E-BC29-86023EC0D8F8}" destId="{BF68945D-9A36-46BC-8A90-1B47489D617E}" srcOrd="2" destOrd="0" parTransId="{9751E267-D690-4655-801E-621131D79643}" sibTransId="{A9D4F346-F326-477F-808D-DC05B8232660}"/>
    <dgm:cxn modelId="{94B36BCF-1A50-456D-B41D-24804718608E}" srcId="{610E2B9A-CD15-493E-BC29-86023EC0D8F8}" destId="{D3FF6FB5-BD74-4774-8B2D-CA71451AA5BE}" srcOrd="3" destOrd="0" parTransId="{E6413218-0AAF-4B53-8F31-4F7B5EF343F2}" sibTransId="{29FDDB68-5862-428A-BD0E-BED969C36AEB}"/>
    <dgm:cxn modelId="{66B7A8D0-2E56-46D0-8CED-B65E68697C6F}" srcId="{610E2B9A-CD15-493E-BC29-86023EC0D8F8}" destId="{5122977C-68F0-4D4C-A7B1-6B02AD7A95B4}" srcOrd="1" destOrd="0" parTransId="{C1E72E4D-3062-4579-B986-58DE8C0316A0}" sibTransId="{8F298CC4-0FD7-4206-89C4-F61362DC887C}"/>
    <dgm:cxn modelId="{41DA988D-432B-4749-8008-81C4D9DB9743}" type="presParOf" srcId="{6CF4FDD3-B934-3949-BFF3-66376E43D20E}" destId="{B3EDC8B8-CA6C-A149-A060-CDB61EABD329}" srcOrd="0" destOrd="0" presId="urn:microsoft.com/office/officeart/2005/8/layout/default"/>
    <dgm:cxn modelId="{3589A3C6-B999-4942-89C2-1F6D3C41A067}" type="presParOf" srcId="{6CF4FDD3-B934-3949-BFF3-66376E43D20E}" destId="{AAB9AA9C-75FD-8642-9AAA-3DD7D6AE33BD}" srcOrd="1" destOrd="0" presId="urn:microsoft.com/office/officeart/2005/8/layout/default"/>
    <dgm:cxn modelId="{781FA52B-2E8E-F446-8361-C7673D408C0E}" type="presParOf" srcId="{6CF4FDD3-B934-3949-BFF3-66376E43D20E}" destId="{6372AEF0-9FD5-3F4B-872D-02B3D958A0A6}" srcOrd="2" destOrd="0" presId="urn:microsoft.com/office/officeart/2005/8/layout/default"/>
    <dgm:cxn modelId="{32161105-1E2C-CB4D-B413-06C060867520}" type="presParOf" srcId="{6CF4FDD3-B934-3949-BFF3-66376E43D20E}" destId="{1042BAFC-0F56-EA44-8185-37B787B869CF}" srcOrd="3" destOrd="0" presId="urn:microsoft.com/office/officeart/2005/8/layout/default"/>
    <dgm:cxn modelId="{3A0DD66C-E0DB-E24B-B35F-80FEF0591743}" type="presParOf" srcId="{6CF4FDD3-B934-3949-BFF3-66376E43D20E}" destId="{1EBA7BF6-86F3-9C4C-BE29-190B49EC1101}" srcOrd="4" destOrd="0" presId="urn:microsoft.com/office/officeart/2005/8/layout/default"/>
    <dgm:cxn modelId="{196040C4-FABE-EF44-87EC-FD987FE9493F}" type="presParOf" srcId="{6CF4FDD3-B934-3949-BFF3-66376E43D20E}" destId="{FF41FD68-A894-6345-A30D-C17CD512F025}" srcOrd="5" destOrd="0" presId="urn:microsoft.com/office/officeart/2005/8/layout/default"/>
    <dgm:cxn modelId="{2B75C535-57EE-1547-AD0B-BC0A837C7AB3}" type="presParOf" srcId="{6CF4FDD3-B934-3949-BFF3-66376E43D20E}" destId="{716387D1-8A1D-DB4E-9A34-2CF9E1712405}" srcOrd="6" destOrd="0" presId="urn:microsoft.com/office/officeart/2005/8/layout/default"/>
    <dgm:cxn modelId="{FF673F69-E7ED-C04E-B4D8-BA508203886D}" type="presParOf" srcId="{6CF4FDD3-B934-3949-BFF3-66376E43D20E}" destId="{BA396441-2274-0E4F-8C3D-E5E7EA5937AB}" srcOrd="7" destOrd="0" presId="urn:microsoft.com/office/officeart/2005/8/layout/default"/>
    <dgm:cxn modelId="{02887D4E-F69D-0B49-B8FD-C9AA32B39F05}" type="presParOf" srcId="{6CF4FDD3-B934-3949-BFF3-66376E43D20E}" destId="{70455094-8C5C-494A-8470-E29C59F21690}"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033457D-1B85-4B4C-8F29-CDE46A968E47}"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7E0CC406-5358-4932-BE6B-C9A6F001FB2D}">
      <dgm:prSet/>
      <dgm:spPr/>
      <dgm:t>
        <a:bodyPr/>
        <a:lstStyle/>
        <a:p>
          <a:r>
            <a:rPr lang="en-GB"/>
            <a:t>Can I rely on my own Judgement of right and wrong?</a:t>
          </a:r>
          <a:endParaRPr lang="en-US"/>
        </a:p>
      </dgm:t>
    </dgm:pt>
    <dgm:pt modelId="{A418D4FC-D95F-40E2-859D-C10BB8880EC9}" type="parTrans" cxnId="{B55B4098-2125-497E-82C5-28E2CE66B5C4}">
      <dgm:prSet/>
      <dgm:spPr/>
      <dgm:t>
        <a:bodyPr/>
        <a:lstStyle/>
        <a:p>
          <a:endParaRPr lang="en-US"/>
        </a:p>
      </dgm:t>
    </dgm:pt>
    <dgm:pt modelId="{AE61C361-2F41-45A0-B996-23FBAFBD4386}" type="sibTrans" cxnId="{B55B4098-2125-497E-82C5-28E2CE66B5C4}">
      <dgm:prSet/>
      <dgm:spPr/>
      <dgm:t>
        <a:bodyPr/>
        <a:lstStyle/>
        <a:p>
          <a:endParaRPr lang="en-US"/>
        </a:p>
      </dgm:t>
    </dgm:pt>
    <dgm:pt modelId="{94FA5BC0-6A0C-41ED-A729-6629A92709BF}">
      <dgm:prSet/>
      <dgm:spPr/>
      <dgm:t>
        <a:bodyPr/>
        <a:lstStyle/>
        <a:p>
          <a:r>
            <a:rPr lang="en-GB"/>
            <a:t>Can I rely on my own ‘understanding’ of ‘Justice?’</a:t>
          </a:r>
          <a:endParaRPr lang="en-US"/>
        </a:p>
      </dgm:t>
    </dgm:pt>
    <dgm:pt modelId="{588A9047-DAB6-4597-8A04-E8537714EBE7}" type="parTrans" cxnId="{78B87BCF-A40D-402C-933F-9872E4C0EA38}">
      <dgm:prSet/>
      <dgm:spPr/>
      <dgm:t>
        <a:bodyPr/>
        <a:lstStyle/>
        <a:p>
          <a:endParaRPr lang="en-US"/>
        </a:p>
      </dgm:t>
    </dgm:pt>
    <dgm:pt modelId="{4D671A84-161B-414F-86EE-5B826AB95D17}" type="sibTrans" cxnId="{78B87BCF-A40D-402C-933F-9872E4C0EA38}">
      <dgm:prSet/>
      <dgm:spPr/>
      <dgm:t>
        <a:bodyPr/>
        <a:lstStyle/>
        <a:p>
          <a:endParaRPr lang="en-US"/>
        </a:p>
      </dgm:t>
    </dgm:pt>
    <dgm:pt modelId="{A2B655D3-E806-40A3-9130-425C01DF8FFC}">
      <dgm:prSet/>
      <dgm:spPr/>
      <dgm:t>
        <a:bodyPr/>
        <a:lstStyle/>
        <a:p>
          <a:r>
            <a:rPr lang="en-GB"/>
            <a:t>How can I rely on my own judgement of ‘Justice’ if I am not ‘Honest’ in my expression of what I ‘think’ or ‘believe’ to be ‘Truth?’</a:t>
          </a:r>
          <a:endParaRPr lang="en-US"/>
        </a:p>
      </dgm:t>
    </dgm:pt>
    <dgm:pt modelId="{4D2C427C-6868-44F7-B556-F129BC434364}" type="parTrans" cxnId="{5B4F2123-89DD-4B78-B8B5-2B53F6E3B212}">
      <dgm:prSet/>
      <dgm:spPr/>
      <dgm:t>
        <a:bodyPr/>
        <a:lstStyle/>
        <a:p>
          <a:endParaRPr lang="en-US"/>
        </a:p>
      </dgm:t>
    </dgm:pt>
    <dgm:pt modelId="{BF0D1101-9463-4D66-A35E-F8B95B8F2FDE}" type="sibTrans" cxnId="{5B4F2123-89DD-4B78-B8B5-2B53F6E3B212}">
      <dgm:prSet/>
      <dgm:spPr/>
      <dgm:t>
        <a:bodyPr/>
        <a:lstStyle/>
        <a:p>
          <a:endParaRPr lang="en-US"/>
        </a:p>
      </dgm:t>
    </dgm:pt>
    <dgm:pt modelId="{B69003E7-FC10-43B1-AA94-0A48F4B8B97E}">
      <dgm:prSet/>
      <dgm:spPr/>
      <dgm:t>
        <a:bodyPr/>
        <a:lstStyle/>
        <a:p>
          <a:r>
            <a:rPr lang="en-GB"/>
            <a:t>How can I be truthful in my expression of who I am if I do not ‘Know’ myself? </a:t>
          </a:r>
          <a:endParaRPr lang="en-US"/>
        </a:p>
      </dgm:t>
    </dgm:pt>
    <dgm:pt modelId="{5EA6078C-21EA-4619-B4C8-DEEF5EFC00F4}" type="parTrans" cxnId="{CE83A90F-609F-45A4-A9F9-D77201F7B966}">
      <dgm:prSet/>
      <dgm:spPr/>
      <dgm:t>
        <a:bodyPr/>
        <a:lstStyle/>
        <a:p>
          <a:endParaRPr lang="en-US"/>
        </a:p>
      </dgm:t>
    </dgm:pt>
    <dgm:pt modelId="{CD19C6C0-22C2-4D02-BA06-3378EB3E7419}" type="sibTrans" cxnId="{CE83A90F-609F-45A4-A9F9-D77201F7B966}">
      <dgm:prSet/>
      <dgm:spPr/>
      <dgm:t>
        <a:bodyPr/>
        <a:lstStyle/>
        <a:p>
          <a:endParaRPr lang="en-US"/>
        </a:p>
      </dgm:t>
    </dgm:pt>
    <dgm:pt modelId="{B3962741-B7EB-4BB0-9C10-AE0B3BD3C59A}">
      <dgm:prSet/>
      <dgm:spPr/>
      <dgm:t>
        <a:bodyPr/>
        <a:lstStyle/>
        <a:p>
          <a:r>
            <a:rPr lang="en-GB"/>
            <a:t>How can I recognise the ‘truth’ of the excuses of others who wrong me if I do not recognise my own ‘truth?’</a:t>
          </a:r>
          <a:endParaRPr lang="en-US"/>
        </a:p>
      </dgm:t>
    </dgm:pt>
    <dgm:pt modelId="{4ADFF8E6-E6B7-48C1-AEE6-40ED42FCA86E}" type="parTrans" cxnId="{17AB9430-13E4-45E0-85BE-603B0E7E2058}">
      <dgm:prSet/>
      <dgm:spPr/>
      <dgm:t>
        <a:bodyPr/>
        <a:lstStyle/>
        <a:p>
          <a:endParaRPr lang="en-US"/>
        </a:p>
      </dgm:t>
    </dgm:pt>
    <dgm:pt modelId="{B2ECD6CA-F556-4CFE-B172-FDDC6376191A}" type="sibTrans" cxnId="{17AB9430-13E4-45E0-85BE-603B0E7E2058}">
      <dgm:prSet/>
      <dgm:spPr/>
      <dgm:t>
        <a:bodyPr/>
        <a:lstStyle/>
        <a:p>
          <a:endParaRPr lang="en-US"/>
        </a:p>
      </dgm:t>
    </dgm:pt>
    <dgm:pt modelId="{D2887E06-25A6-784D-8960-3B0FCA9C3F72}" type="pres">
      <dgm:prSet presAssocID="{A033457D-1B85-4B4C-8F29-CDE46A968E47}" presName="linear" presStyleCnt="0">
        <dgm:presLayoutVars>
          <dgm:animLvl val="lvl"/>
          <dgm:resizeHandles val="exact"/>
        </dgm:presLayoutVars>
      </dgm:prSet>
      <dgm:spPr/>
    </dgm:pt>
    <dgm:pt modelId="{D8C8C60B-435B-7040-8B11-9516597BD7B4}" type="pres">
      <dgm:prSet presAssocID="{7E0CC406-5358-4932-BE6B-C9A6F001FB2D}" presName="parentText" presStyleLbl="node1" presStyleIdx="0" presStyleCnt="5">
        <dgm:presLayoutVars>
          <dgm:chMax val="0"/>
          <dgm:bulletEnabled val="1"/>
        </dgm:presLayoutVars>
      </dgm:prSet>
      <dgm:spPr/>
    </dgm:pt>
    <dgm:pt modelId="{6CBFF0BD-D659-C946-B377-8E68B88FCEF4}" type="pres">
      <dgm:prSet presAssocID="{AE61C361-2F41-45A0-B996-23FBAFBD4386}" presName="spacer" presStyleCnt="0"/>
      <dgm:spPr/>
    </dgm:pt>
    <dgm:pt modelId="{8F829E53-7201-224B-BC2E-747E3E917134}" type="pres">
      <dgm:prSet presAssocID="{94FA5BC0-6A0C-41ED-A729-6629A92709BF}" presName="parentText" presStyleLbl="node1" presStyleIdx="1" presStyleCnt="5">
        <dgm:presLayoutVars>
          <dgm:chMax val="0"/>
          <dgm:bulletEnabled val="1"/>
        </dgm:presLayoutVars>
      </dgm:prSet>
      <dgm:spPr/>
    </dgm:pt>
    <dgm:pt modelId="{4B3D102A-AE4A-2541-B189-DB5EA03DC158}" type="pres">
      <dgm:prSet presAssocID="{4D671A84-161B-414F-86EE-5B826AB95D17}" presName="spacer" presStyleCnt="0"/>
      <dgm:spPr/>
    </dgm:pt>
    <dgm:pt modelId="{1AB73DCA-72E2-E445-B5B7-DB946F705283}" type="pres">
      <dgm:prSet presAssocID="{A2B655D3-E806-40A3-9130-425C01DF8FFC}" presName="parentText" presStyleLbl="node1" presStyleIdx="2" presStyleCnt="5">
        <dgm:presLayoutVars>
          <dgm:chMax val="0"/>
          <dgm:bulletEnabled val="1"/>
        </dgm:presLayoutVars>
      </dgm:prSet>
      <dgm:spPr/>
    </dgm:pt>
    <dgm:pt modelId="{6C687B02-C304-8D4B-AC7B-25E5207457B5}" type="pres">
      <dgm:prSet presAssocID="{BF0D1101-9463-4D66-A35E-F8B95B8F2FDE}" presName="spacer" presStyleCnt="0"/>
      <dgm:spPr/>
    </dgm:pt>
    <dgm:pt modelId="{909E4029-6E3F-CE40-8099-3F9DCA025E5A}" type="pres">
      <dgm:prSet presAssocID="{B69003E7-FC10-43B1-AA94-0A48F4B8B97E}" presName="parentText" presStyleLbl="node1" presStyleIdx="3" presStyleCnt="5">
        <dgm:presLayoutVars>
          <dgm:chMax val="0"/>
          <dgm:bulletEnabled val="1"/>
        </dgm:presLayoutVars>
      </dgm:prSet>
      <dgm:spPr/>
    </dgm:pt>
    <dgm:pt modelId="{D3646D60-2C97-CC41-A439-03C70E87593C}" type="pres">
      <dgm:prSet presAssocID="{CD19C6C0-22C2-4D02-BA06-3378EB3E7419}" presName="spacer" presStyleCnt="0"/>
      <dgm:spPr/>
    </dgm:pt>
    <dgm:pt modelId="{5C0FAD36-3B17-9744-82DE-EF583B5689CF}" type="pres">
      <dgm:prSet presAssocID="{B3962741-B7EB-4BB0-9C10-AE0B3BD3C59A}" presName="parentText" presStyleLbl="node1" presStyleIdx="4" presStyleCnt="5">
        <dgm:presLayoutVars>
          <dgm:chMax val="0"/>
          <dgm:bulletEnabled val="1"/>
        </dgm:presLayoutVars>
      </dgm:prSet>
      <dgm:spPr/>
    </dgm:pt>
  </dgm:ptLst>
  <dgm:cxnLst>
    <dgm:cxn modelId="{CE83A90F-609F-45A4-A9F9-D77201F7B966}" srcId="{A033457D-1B85-4B4C-8F29-CDE46A968E47}" destId="{B69003E7-FC10-43B1-AA94-0A48F4B8B97E}" srcOrd="3" destOrd="0" parTransId="{5EA6078C-21EA-4619-B4C8-DEEF5EFC00F4}" sibTransId="{CD19C6C0-22C2-4D02-BA06-3378EB3E7419}"/>
    <dgm:cxn modelId="{B5361F13-9E79-644E-BE2F-A94FB4AAA334}" type="presOf" srcId="{7E0CC406-5358-4932-BE6B-C9A6F001FB2D}" destId="{D8C8C60B-435B-7040-8B11-9516597BD7B4}" srcOrd="0" destOrd="0" presId="urn:microsoft.com/office/officeart/2005/8/layout/vList2"/>
    <dgm:cxn modelId="{ECC99E17-2896-BF45-97BD-FE03D0E20028}" type="presOf" srcId="{B3962741-B7EB-4BB0-9C10-AE0B3BD3C59A}" destId="{5C0FAD36-3B17-9744-82DE-EF583B5689CF}" srcOrd="0" destOrd="0" presId="urn:microsoft.com/office/officeart/2005/8/layout/vList2"/>
    <dgm:cxn modelId="{5B4F2123-89DD-4B78-B8B5-2B53F6E3B212}" srcId="{A033457D-1B85-4B4C-8F29-CDE46A968E47}" destId="{A2B655D3-E806-40A3-9130-425C01DF8FFC}" srcOrd="2" destOrd="0" parTransId="{4D2C427C-6868-44F7-B556-F129BC434364}" sibTransId="{BF0D1101-9463-4D66-A35E-F8B95B8F2FDE}"/>
    <dgm:cxn modelId="{17AB9430-13E4-45E0-85BE-603B0E7E2058}" srcId="{A033457D-1B85-4B4C-8F29-CDE46A968E47}" destId="{B3962741-B7EB-4BB0-9C10-AE0B3BD3C59A}" srcOrd="4" destOrd="0" parTransId="{4ADFF8E6-E6B7-48C1-AEE6-40ED42FCA86E}" sibTransId="{B2ECD6CA-F556-4CFE-B172-FDDC6376191A}"/>
    <dgm:cxn modelId="{1F73F14F-B56E-544A-BA03-94A7712FE7BB}" type="presOf" srcId="{94FA5BC0-6A0C-41ED-A729-6629A92709BF}" destId="{8F829E53-7201-224B-BC2E-747E3E917134}" srcOrd="0" destOrd="0" presId="urn:microsoft.com/office/officeart/2005/8/layout/vList2"/>
    <dgm:cxn modelId="{B55B4098-2125-497E-82C5-28E2CE66B5C4}" srcId="{A033457D-1B85-4B4C-8F29-CDE46A968E47}" destId="{7E0CC406-5358-4932-BE6B-C9A6F001FB2D}" srcOrd="0" destOrd="0" parTransId="{A418D4FC-D95F-40E2-859D-C10BB8880EC9}" sibTransId="{AE61C361-2F41-45A0-B996-23FBAFBD4386}"/>
    <dgm:cxn modelId="{92AA7B98-510F-9945-95D0-A9AEE28E7AB0}" type="presOf" srcId="{A033457D-1B85-4B4C-8F29-CDE46A968E47}" destId="{D2887E06-25A6-784D-8960-3B0FCA9C3F72}" srcOrd="0" destOrd="0" presId="urn:microsoft.com/office/officeart/2005/8/layout/vList2"/>
    <dgm:cxn modelId="{78B87BCF-A40D-402C-933F-9872E4C0EA38}" srcId="{A033457D-1B85-4B4C-8F29-CDE46A968E47}" destId="{94FA5BC0-6A0C-41ED-A729-6629A92709BF}" srcOrd="1" destOrd="0" parTransId="{588A9047-DAB6-4597-8A04-E8537714EBE7}" sibTransId="{4D671A84-161B-414F-86EE-5B826AB95D17}"/>
    <dgm:cxn modelId="{DD0B9BDE-52AD-B140-A4DF-8E3C1BFBF92C}" type="presOf" srcId="{B69003E7-FC10-43B1-AA94-0A48F4B8B97E}" destId="{909E4029-6E3F-CE40-8099-3F9DCA025E5A}" srcOrd="0" destOrd="0" presId="urn:microsoft.com/office/officeart/2005/8/layout/vList2"/>
    <dgm:cxn modelId="{7438D7EF-1BAF-AC48-B061-84A2F93B6647}" type="presOf" srcId="{A2B655D3-E806-40A3-9130-425C01DF8FFC}" destId="{1AB73DCA-72E2-E445-B5B7-DB946F705283}" srcOrd="0" destOrd="0" presId="urn:microsoft.com/office/officeart/2005/8/layout/vList2"/>
    <dgm:cxn modelId="{23550EFB-F805-644D-8FE0-0351E35EBC1B}" type="presParOf" srcId="{D2887E06-25A6-784D-8960-3B0FCA9C3F72}" destId="{D8C8C60B-435B-7040-8B11-9516597BD7B4}" srcOrd="0" destOrd="0" presId="urn:microsoft.com/office/officeart/2005/8/layout/vList2"/>
    <dgm:cxn modelId="{56CB43DA-20E4-5B46-96B9-D0697A8B5E96}" type="presParOf" srcId="{D2887E06-25A6-784D-8960-3B0FCA9C3F72}" destId="{6CBFF0BD-D659-C946-B377-8E68B88FCEF4}" srcOrd="1" destOrd="0" presId="urn:microsoft.com/office/officeart/2005/8/layout/vList2"/>
    <dgm:cxn modelId="{866E81B3-D999-7E48-B34C-2E51317F1B34}" type="presParOf" srcId="{D2887E06-25A6-784D-8960-3B0FCA9C3F72}" destId="{8F829E53-7201-224B-BC2E-747E3E917134}" srcOrd="2" destOrd="0" presId="urn:microsoft.com/office/officeart/2005/8/layout/vList2"/>
    <dgm:cxn modelId="{E3865805-0857-F743-A62B-378DA9BC13A7}" type="presParOf" srcId="{D2887E06-25A6-784D-8960-3B0FCA9C3F72}" destId="{4B3D102A-AE4A-2541-B189-DB5EA03DC158}" srcOrd="3" destOrd="0" presId="urn:microsoft.com/office/officeart/2005/8/layout/vList2"/>
    <dgm:cxn modelId="{942B3BBB-BC05-954A-945C-34AE4B664D12}" type="presParOf" srcId="{D2887E06-25A6-784D-8960-3B0FCA9C3F72}" destId="{1AB73DCA-72E2-E445-B5B7-DB946F705283}" srcOrd="4" destOrd="0" presId="urn:microsoft.com/office/officeart/2005/8/layout/vList2"/>
    <dgm:cxn modelId="{C4B56736-2625-494A-BB4F-3F912A5327C8}" type="presParOf" srcId="{D2887E06-25A6-784D-8960-3B0FCA9C3F72}" destId="{6C687B02-C304-8D4B-AC7B-25E5207457B5}" srcOrd="5" destOrd="0" presId="urn:microsoft.com/office/officeart/2005/8/layout/vList2"/>
    <dgm:cxn modelId="{60B96C37-321B-8E4E-B7FD-0CD7B1303EEE}" type="presParOf" srcId="{D2887E06-25A6-784D-8960-3B0FCA9C3F72}" destId="{909E4029-6E3F-CE40-8099-3F9DCA025E5A}" srcOrd="6" destOrd="0" presId="urn:microsoft.com/office/officeart/2005/8/layout/vList2"/>
    <dgm:cxn modelId="{BD0D57DD-B39D-8442-89C8-6FA295CF17AD}" type="presParOf" srcId="{D2887E06-25A6-784D-8960-3B0FCA9C3F72}" destId="{D3646D60-2C97-CC41-A439-03C70E87593C}" srcOrd="7" destOrd="0" presId="urn:microsoft.com/office/officeart/2005/8/layout/vList2"/>
    <dgm:cxn modelId="{C95C79F6-A515-2545-8C5C-D08ED49994C6}" type="presParOf" srcId="{D2887E06-25A6-784D-8960-3B0FCA9C3F72}" destId="{5C0FAD36-3B17-9744-82DE-EF583B5689CF}"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8C03918-9CE1-40D8-8608-802CC964CD89}"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005AA360-8345-4A08-B69D-F79D0E4B6039}">
      <dgm:prSet/>
      <dgm:spPr/>
      <dgm:t>
        <a:bodyPr/>
        <a:lstStyle/>
        <a:p>
          <a:r>
            <a:rPr lang="en-GB"/>
            <a:t>Am I able to ‘see’ into the hearts of others and read their thoughts? </a:t>
          </a:r>
          <a:endParaRPr lang="en-US"/>
        </a:p>
      </dgm:t>
    </dgm:pt>
    <dgm:pt modelId="{C2CF1953-6DB2-4C79-BB7F-C616CA05C7F6}" type="parTrans" cxnId="{298D38F3-1FEA-4E26-B933-B4CFF6250F24}">
      <dgm:prSet/>
      <dgm:spPr/>
      <dgm:t>
        <a:bodyPr/>
        <a:lstStyle/>
        <a:p>
          <a:endParaRPr lang="en-US"/>
        </a:p>
      </dgm:t>
    </dgm:pt>
    <dgm:pt modelId="{7F92044D-65EA-45BD-85FF-B5E9A2B5E23E}" type="sibTrans" cxnId="{298D38F3-1FEA-4E26-B933-B4CFF6250F24}">
      <dgm:prSet/>
      <dgm:spPr/>
      <dgm:t>
        <a:bodyPr/>
        <a:lstStyle/>
        <a:p>
          <a:endParaRPr lang="en-US"/>
        </a:p>
      </dgm:t>
    </dgm:pt>
    <dgm:pt modelId="{F6CC4F8A-39D7-4880-8D3F-5FECE7B6957B}">
      <dgm:prSet/>
      <dgm:spPr/>
      <dgm:t>
        <a:bodyPr/>
        <a:lstStyle/>
        <a:p>
          <a:r>
            <a:rPr lang="en-GB"/>
            <a:t>Am I able to recognise the truth and sincerity behind the speech and behaviour of others? If so- how? Do I ‘Know’ them? Is there No-one Higher than Me that can ‘Know’ the Truth and sincerity of others?</a:t>
          </a:r>
          <a:endParaRPr lang="en-US"/>
        </a:p>
      </dgm:t>
    </dgm:pt>
    <dgm:pt modelId="{72B6F38C-76AC-42B7-B73F-B3071F041420}" type="parTrans" cxnId="{55079A19-A587-4898-BA69-7F9B5AA28254}">
      <dgm:prSet/>
      <dgm:spPr/>
      <dgm:t>
        <a:bodyPr/>
        <a:lstStyle/>
        <a:p>
          <a:endParaRPr lang="en-US"/>
        </a:p>
      </dgm:t>
    </dgm:pt>
    <dgm:pt modelId="{617988BB-45AE-45A1-975E-7766D873E39E}" type="sibTrans" cxnId="{55079A19-A587-4898-BA69-7F9B5AA28254}">
      <dgm:prSet/>
      <dgm:spPr/>
      <dgm:t>
        <a:bodyPr/>
        <a:lstStyle/>
        <a:p>
          <a:endParaRPr lang="en-US"/>
        </a:p>
      </dgm:t>
    </dgm:pt>
    <dgm:pt modelId="{3A7D2159-5692-4C58-BC74-1ACB66EB31DE}">
      <dgm:prSet/>
      <dgm:spPr/>
      <dgm:t>
        <a:bodyPr/>
        <a:lstStyle/>
        <a:p>
          <a:r>
            <a:rPr lang="en-GB"/>
            <a:t>Do I understand the story and reasons behind the actions of others before I make judgement about them? </a:t>
          </a:r>
          <a:endParaRPr lang="en-US"/>
        </a:p>
      </dgm:t>
    </dgm:pt>
    <dgm:pt modelId="{466251EE-9AFA-468C-8298-E442276263A8}" type="parTrans" cxnId="{106AF2B8-C8CC-456C-A9A4-545924C7065B}">
      <dgm:prSet/>
      <dgm:spPr/>
      <dgm:t>
        <a:bodyPr/>
        <a:lstStyle/>
        <a:p>
          <a:endParaRPr lang="en-US"/>
        </a:p>
      </dgm:t>
    </dgm:pt>
    <dgm:pt modelId="{0197F8AD-7925-458B-A907-81666A13673E}" type="sibTrans" cxnId="{106AF2B8-C8CC-456C-A9A4-545924C7065B}">
      <dgm:prSet/>
      <dgm:spPr/>
      <dgm:t>
        <a:bodyPr/>
        <a:lstStyle/>
        <a:p>
          <a:endParaRPr lang="en-US"/>
        </a:p>
      </dgm:t>
    </dgm:pt>
    <dgm:pt modelId="{45B6E61A-FD3F-4672-AD38-C7D02C611503}">
      <dgm:prSet/>
      <dgm:spPr/>
      <dgm:t>
        <a:bodyPr/>
        <a:lstStyle/>
        <a:p>
          <a:r>
            <a:rPr lang="en-GB"/>
            <a:t>Do I have compassion on myself when I say or do something that I believe to be ‘wrong?’?- If so- why? Is it because I believe I have a good ‘excuse?’- Do I try to make excuses for others?</a:t>
          </a:r>
          <a:endParaRPr lang="en-US"/>
        </a:p>
      </dgm:t>
    </dgm:pt>
    <dgm:pt modelId="{B6A0E6AB-C434-4B05-B394-45C4157086C7}" type="parTrans" cxnId="{7C89AE20-4A2F-43E1-88F7-CE8D4E8DA10B}">
      <dgm:prSet/>
      <dgm:spPr/>
      <dgm:t>
        <a:bodyPr/>
        <a:lstStyle/>
        <a:p>
          <a:endParaRPr lang="en-US"/>
        </a:p>
      </dgm:t>
    </dgm:pt>
    <dgm:pt modelId="{F119F2E3-8D1D-4684-AB37-9491E414BF24}" type="sibTrans" cxnId="{7C89AE20-4A2F-43E1-88F7-CE8D4E8DA10B}">
      <dgm:prSet/>
      <dgm:spPr/>
      <dgm:t>
        <a:bodyPr/>
        <a:lstStyle/>
        <a:p>
          <a:endParaRPr lang="en-US"/>
        </a:p>
      </dgm:t>
    </dgm:pt>
    <dgm:pt modelId="{F4C6BA46-BDC9-46B2-8949-3D498597656C}">
      <dgm:prSet/>
      <dgm:spPr/>
      <dgm:t>
        <a:bodyPr/>
        <a:lstStyle/>
        <a:p>
          <a:r>
            <a:rPr lang="en-GB"/>
            <a:t>Am I more likely to be accurate in self judgement or judgement of others? –why? And how?</a:t>
          </a:r>
          <a:endParaRPr lang="en-US"/>
        </a:p>
      </dgm:t>
    </dgm:pt>
    <dgm:pt modelId="{04BD29FB-5A27-40F9-A39A-92CFF3BBC975}" type="parTrans" cxnId="{E41072B8-9B05-48D5-B4B4-1E493DA3298C}">
      <dgm:prSet/>
      <dgm:spPr/>
      <dgm:t>
        <a:bodyPr/>
        <a:lstStyle/>
        <a:p>
          <a:endParaRPr lang="en-US"/>
        </a:p>
      </dgm:t>
    </dgm:pt>
    <dgm:pt modelId="{FCD41887-EE4D-4AE7-962F-D148F4C4BC1F}" type="sibTrans" cxnId="{E41072B8-9B05-48D5-B4B4-1E493DA3298C}">
      <dgm:prSet/>
      <dgm:spPr/>
      <dgm:t>
        <a:bodyPr/>
        <a:lstStyle/>
        <a:p>
          <a:endParaRPr lang="en-US"/>
        </a:p>
      </dgm:t>
    </dgm:pt>
    <dgm:pt modelId="{15A9E707-C3ED-9A4F-848E-EC3357460020}" type="pres">
      <dgm:prSet presAssocID="{88C03918-9CE1-40D8-8608-802CC964CD89}" presName="linear" presStyleCnt="0">
        <dgm:presLayoutVars>
          <dgm:animLvl val="lvl"/>
          <dgm:resizeHandles val="exact"/>
        </dgm:presLayoutVars>
      </dgm:prSet>
      <dgm:spPr/>
    </dgm:pt>
    <dgm:pt modelId="{1A457A64-E69C-CE4A-937C-AD1ABEFF4FEC}" type="pres">
      <dgm:prSet presAssocID="{005AA360-8345-4A08-B69D-F79D0E4B6039}" presName="parentText" presStyleLbl="node1" presStyleIdx="0" presStyleCnt="5">
        <dgm:presLayoutVars>
          <dgm:chMax val="0"/>
          <dgm:bulletEnabled val="1"/>
        </dgm:presLayoutVars>
      </dgm:prSet>
      <dgm:spPr/>
    </dgm:pt>
    <dgm:pt modelId="{E855D50E-9F65-D94B-8699-E353ED7D3366}" type="pres">
      <dgm:prSet presAssocID="{7F92044D-65EA-45BD-85FF-B5E9A2B5E23E}" presName="spacer" presStyleCnt="0"/>
      <dgm:spPr/>
    </dgm:pt>
    <dgm:pt modelId="{D2CE5779-156E-4945-82FD-9EE6EE2FD695}" type="pres">
      <dgm:prSet presAssocID="{F6CC4F8A-39D7-4880-8D3F-5FECE7B6957B}" presName="parentText" presStyleLbl="node1" presStyleIdx="1" presStyleCnt="5">
        <dgm:presLayoutVars>
          <dgm:chMax val="0"/>
          <dgm:bulletEnabled val="1"/>
        </dgm:presLayoutVars>
      </dgm:prSet>
      <dgm:spPr/>
    </dgm:pt>
    <dgm:pt modelId="{C6752756-2E4B-E34E-A0CE-32C900E3410F}" type="pres">
      <dgm:prSet presAssocID="{617988BB-45AE-45A1-975E-7766D873E39E}" presName="spacer" presStyleCnt="0"/>
      <dgm:spPr/>
    </dgm:pt>
    <dgm:pt modelId="{37DCF969-6ED6-1948-9089-EEE3C7844B05}" type="pres">
      <dgm:prSet presAssocID="{3A7D2159-5692-4C58-BC74-1ACB66EB31DE}" presName="parentText" presStyleLbl="node1" presStyleIdx="2" presStyleCnt="5">
        <dgm:presLayoutVars>
          <dgm:chMax val="0"/>
          <dgm:bulletEnabled val="1"/>
        </dgm:presLayoutVars>
      </dgm:prSet>
      <dgm:spPr/>
    </dgm:pt>
    <dgm:pt modelId="{28AEF1DC-B441-E14F-852A-134D7BBAFF81}" type="pres">
      <dgm:prSet presAssocID="{0197F8AD-7925-458B-A907-81666A13673E}" presName="spacer" presStyleCnt="0"/>
      <dgm:spPr/>
    </dgm:pt>
    <dgm:pt modelId="{3AAF1223-59F0-BB4E-A5ED-2E47E49D19AF}" type="pres">
      <dgm:prSet presAssocID="{45B6E61A-FD3F-4672-AD38-C7D02C611503}" presName="parentText" presStyleLbl="node1" presStyleIdx="3" presStyleCnt="5">
        <dgm:presLayoutVars>
          <dgm:chMax val="0"/>
          <dgm:bulletEnabled val="1"/>
        </dgm:presLayoutVars>
      </dgm:prSet>
      <dgm:spPr/>
    </dgm:pt>
    <dgm:pt modelId="{48958DDD-0641-C34E-B0A4-5B957A2BDFF2}" type="pres">
      <dgm:prSet presAssocID="{F119F2E3-8D1D-4684-AB37-9491E414BF24}" presName="spacer" presStyleCnt="0"/>
      <dgm:spPr/>
    </dgm:pt>
    <dgm:pt modelId="{DC6D70FD-B9F3-ED4A-B68B-8EC952A8A58A}" type="pres">
      <dgm:prSet presAssocID="{F4C6BA46-BDC9-46B2-8949-3D498597656C}" presName="parentText" presStyleLbl="node1" presStyleIdx="4" presStyleCnt="5">
        <dgm:presLayoutVars>
          <dgm:chMax val="0"/>
          <dgm:bulletEnabled val="1"/>
        </dgm:presLayoutVars>
      </dgm:prSet>
      <dgm:spPr/>
    </dgm:pt>
  </dgm:ptLst>
  <dgm:cxnLst>
    <dgm:cxn modelId="{55079A19-A587-4898-BA69-7F9B5AA28254}" srcId="{88C03918-9CE1-40D8-8608-802CC964CD89}" destId="{F6CC4F8A-39D7-4880-8D3F-5FECE7B6957B}" srcOrd="1" destOrd="0" parTransId="{72B6F38C-76AC-42B7-B73F-B3071F041420}" sibTransId="{617988BB-45AE-45A1-975E-7766D873E39E}"/>
    <dgm:cxn modelId="{E4B3AE1F-04D4-F646-94DA-1D30EA52B163}" type="presOf" srcId="{005AA360-8345-4A08-B69D-F79D0E4B6039}" destId="{1A457A64-E69C-CE4A-937C-AD1ABEFF4FEC}" srcOrd="0" destOrd="0" presId="urn:microsoft.com/office/officeart/2005/8/layout/vList2"/>
    <dgm:cxn modelId="{7C89AE20-4A2F-43E1-88F7-CE8D4E8DA10B}" srcId="{88C03918-9CE1-40D8-8608-802CC964CD89}" destId="{45B6E61A-FD3F-4672-AD38-C7D02C611503}" srcOrd="3" destOrd="0" parTransId="{B6A0E6AB-C434-4B05-B394-45C4157086C7}" sibTransId="{F119F2E3-8D1D-4684-AB37-9491E414BF24}"/>
    <dgm:cxn modelId="{C219C042-3A95-2944-B256-F37F05C898B5}" type="presOf" srcId="{3A7D2159-5692-4C58-BC74-1ACB66EB31DE}" destId="{37DCF969-6ED6-1948-9089-EEE3C7844B05}" srcOrd="0" destOrd="0" presId="urn:microsoft.com/office/officeart/2005/8/layout/vList2"/>
    <dgm:cxn modelId="{E61CD459-72A6-A245-911A-7B59FECC483D}" type="presOf" srcId="{88C03918-9CE1-40D8-8608-802CC964CD89}" destId="{15A9E707-C3ED-9A4F-848E-EC3357460020}" srcOrd="0" destOrd="0" presId="urn:microsoft.com/office/officeart/2005/8/layout/vList2"/>
    <dgm:cxn modelId="{81EFFB98-EFB8-9544-85EE-F323475E270B}" type="presOf" srcId="{F6CC4F8A-39D7-4880-8D3F-5FECE7B6957B}" destId="{D2CE5779-156E-4945-82FD-9EE6EE2FD695}" srcOrd="0" destOrd="0" presId="urn:microsoft.com/office/officeart/2005/8/layout/vList2"/>
    <dgm:cxn modelId="{B4722BA1-63D0-FB47-8BE4-CB37686EE082}" type="presOf" srcId="{F4C6BA46-BDC9-46B2-8949-3D498597656C}" destId="{DC6D70FD-B9F3-ED4A-B68B-8EC952A8A58A}" srcOrd="0" destOrd="0" presId="urn:microsoft.com/office/officeart/2005/8/layout/vList2"/>
    <dgm:cxn modelId="{E41072B8-9B05-48D5-B4B4-1E493DA3298C}" srcId="{88C03918-9CE1-40D8-8608-802CC964CD89}" destId="{F4C6BA46-BDC9-46B2-8949-3D498597656C}" srcOrd="4" destOrd="0" parTransId="{04BD29FB-5A27-40F9-A39A-92CFF3BBC975}" sibTransId="{FCD41887-EE4D-4AE7-962F-D148F4C4BC1F}"/>
    <dgm:cxn modelId="{106AF2B8-C8CC-456C-A9A4-545924C7065B}" srcId="{88C03918-9CE1-40D8-8608-802CC964CD89}" destId="{3A7D2159-5692-4C58-BC74-1ACB66EB31DE}" srcOrd="2" destOrd="0" parTransId="{466251EE-9AFA-468C-8298-E442276263A8}" sibTransId="{0197F8AD-7925-458B-A907-81666A13673E}"/>
    <dgm:cxn modelId="{2EB21CD1-B906-B142-92CE-B2D05EB2871E}" type="presOf" srcId="{45B6E61A-FD3F-4672-AD38-C7D02C611503}" destId="{3AAF1223-59F0-BB4E-A5ED-2E47E49D19AF}" srcOrd="0" destOrd="0" presId="urn:microsoft.com/office/officeart/2005/8/layout/vList2"/>
    <dgm:cxn modelId="{298D38F3-1FEA-4E26-B933-B4CFF6250F24}" srcId="{88C03918-9CE1-40D8-8608-802CC964CD89}" destId="{005AA360-8345-4A08-B69D-F79D0E4B6039}" srcOrd="0" destOrd="0" parTransId="{C2CF1953-6DB2-4C79-BB7F-C616CA05C7F6}" sibTransId="{7F92044D-65EA-45BD-85FF-B5E9A2B5E23E}"/>
    <dgm:cxn modelId="{160281F6-84A9-CA42-B1F3-F08C9E39EFB1}" type="presParOf" srcId="{15A9E707-C3ED-9A4F-848E-EC3357460020}" destId="{1A457A64-E69C-CE4A-937C-AD1ABEFF4FEC}" srcOrd="0" destOrd="0" presId="urn:microsoft.com/office/officeart/2005/8/layout/vList2"/>
    <dgm:cxn modelId="{57BCAF51-DECF-8A49-95A5-48EC4DAB4F2C}" type="presParOf" srcId="{15A9E707-C3ED-9A4F-848E-EC3357460020}" destId="{E855D50E-9F65-D94B-8699-E353ED7D3366}" srcOrd="1" destOrd="0" presId="urn:microsoft.com/office/officeart/2005/8/layout/vList2"/>
    <dgm:cxn modelId="{34A123C0-6DAC-AC4C-AC95-FC817BA309C8}" type="presParOf" srcId="{15A9E707-C3ED-9A4F-848E-EC3357460020}" destId="{D2CE5779-156E-4945-82FD-9EE6EE2FD695}" srcOrd="2" destOrd="0" presId="urn:microsoft.com/office/officeart/2005/8/layout/vList2"/>
    <dgm:cxn modelId="{D6651AB3-A21D-3645-B4E4-511989CBCF2E}" type="presParOf" srcId="{15A9E707-C3ED-9A4F-848E-EC3357460020}" destId="{C6752756-2E4B-E34E-A0CE-32C900E3410F}" srcOrd="3" destOrd="0" presId="urn:microsoft.com/office/officeart/2005/8/layout/vList2"/>
    <dgm:cxn modelId="{41AD98EB-045B-C047-AE2C-0BA77E7A7A29}" type="presParOf" srcId="{15A9E707-C3ED-9A4F-848E-EC3357460020}" destId="{37DCF969-6ED6-1948-9089-EEE3C7844B05}" srcOrd="4" destOrd="0" presId="urn:microsoft.com/office/officeart/2005/8/layout/vList2"/>
    <dgm:cxn modelId="{65437E2D-C49D-154A-931C-E727AB9EEE1F}" type="presParOf" srcId="{15A9E707-C3ED-9A4F-848E-EC3357460020}" destId="{28AEF1DC-B441-E14F-852A-134D7BBAFF81}" srcOrd="5" destOrd="0" presId="urn:microsoft.com/office/officeart/2005/8/layout/vList2"/>
    <dgm:cxn modelId="{B8C252A2-EE09-DF4A-B563-239DC16CB012}" type="presParOf" srcId="{15A9E707-C3ED-9A4F-848E-EC3357460020}" destId="{3AAF1223-59F0-BB4E-A5ED-2E47E49D19AF}" srcOrd="6" destOrd="0" presId="urn:microsoft.com/office/officeart/2005/8/layout/vList2"/>
    <dgm:cxn modelId="{F4E67E75-7C88-EB44-A7C9-9DFB54687CCF}" type="presParOf" srcId="{15A9E707-C3ED-9A4F-848E-EC3357460020}" destId="{48958DDD-0641-C34E-B0A4-5B957A2BDFF2}" srcOrd="7" destOrd="0" presId="urn:microsoft.com/office/officeart/2005/8/layout/vList2"/>
    <dgm:cxn modelId="{C448F7BB-C3F8-4F44-BB6F-9290982BBED8}" type="presParOf" srcId="{15A9E707-C3ED-9A4F-848E-EC3357460020}" destId="{DC6D70FD-B9F3-ED4A-B68B-8EC952A8A58A}"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C74DF0F-30B4-45BC-958D-61B94E9E83BB}"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42745AAF-1FF8-45EA-9B4B-58A29D3BE60C}">
      <dgm:prSet/>
      <dgm:spPr/>
      <dgm:t>
        <a:bodyPr/>
        <a:lstStyle/>
        <a:p>
          <a:r>
            <a:rPr lang="en-GB"/>
            <a:t>Would I like to be punished for something I did not do? Would I like to be punished for something that I did that was ‘wrong’ without my Judge listening to my excuses? Would I like to be punished for something that I did which was outwardly ‘wrong’ which I repented for with a sincere heart? </a:t>
          </a:r>
          <a:endParaRPr lang="en-US"/>
        </a:p>
      </dgm:t>
    </dgm:pt>
    <dgm:pt modelId="{3B6E6972-467F-4E6B-905B-C7E9D512B59A}" type="parTrans" cxnId="{CF494FEE-09C2-42AC-A77D-CF25278DE457}">
      <dgm:prSet/>
      <dgm:spPr/>
      <dgm:t>
        <a:bodyPr/>
        <a:lstStyle/>
        <a:p>
          <a:endParaRPr lang="en-US"/>
        </a:p>
      </dgm:t>
    </dgm:pt>
    <dgm:pt modelId="{9545BECC-11B3-497A-B1D1-7CEF51CA822A}" type="sibTrans" cxnId="{CF494FEE-09C2-42AC-A77D-CF25278DE457}">
      <dgm:prSet/>
      <dgm:spPr/>
      <dgm:t>
        <a:bodyPr/>
        <a:lstStyle/>
        <a:p>
          <a:endParaRPr lang="en-US"/>
        </a:p>
      </dgm:t>
    </dgm:pt>
    <dgm:pt modelId="{B9925ECD-7D99-4050-8023-C9AA11B82173}">
      <dgm:prSet/>
      <dgm:spPr/>
      <dgm:t>
        <a:bodyPr/>
        <a:lstStyle/>
        <a:p>
          <a:r>
            <a:rPr lang="en-GB"/>
            <a:t>Would I like to be judged for my outward appearance? – if so- why? Do I pretend to be ‘better’ than I really am? If not- why not?- is my outward appearance not my garment of my truth? Are there hidden layers to my true essence? – So why do I not seek to see the hidden layers of my fellow human being?</a:t>
          </a:r>
          <a:endParaRPr lang="en-US"/>
        </a:p>
      </dgm:t>
    </dgm:pt>
    <dgm:pt modelId="{BB38CA9F-3B5B-4EFB-B677-4AFAB1290557}" type="parTrans" cxnId="{F7122F6B-2E4F-496A-B5BF-57F300975FB6}">
      <dgm:prSet/>
      <dgm:spPr/>
      <dgm:t>
        <a:bodyPr/>
        <a:lstStyle/>
        <a:p>
          <a:endParaRPr lang="en-US"/>
        </a:p>
      </dgm:t>
    </dgm:pt>
    <dgm:pt modelId="{F33D8F38-8426-4957-AC08-998CDDB82EA1}" type="sibTrans" cxnId="{F7122F6B-2E4F-496A-B5BF-57F300975FB6}">
      <dgm:prSet/>
      <dgm:spPr/>
      <dgm:t>
        <a:bodyPr/>
        <a:lstStyle/>
        <a:p>
          <a:endParaRPr lang="en-US"/>
        </a:p>
      </dgm:t>
    </dgm:pt>
    <dgm:pt modelId="{DD7E2DD6-CDF3-47CC-8C02-D22946BF7626}">
      <dgm:prSet/>
      <dgm:spPr/>
      <dgm:t>
        <a:bodyPr/>
        <a:lstStyle/>
        <a:p>
          <a:r>
            <a:rPr lang="en-GB"/>
            <a:t>Am I doing others ‘Justice’ by judging them only on their outward appearance? How can understanding that my outward appearance can never be a true reflection of my essence help me to become less judgemental of the outward appearance of others?</a:t>
          </a:r>
          <a:endParaRPr lang="en-US"/>
        </a:p>
      </dgm:t>
    </dgm:pt>
    <dgm:pt modelId="{C28D115A-2F54-46C0-8822-B8713A8A339A}" type="parTrans" cxnId="{57F475A9-52BE-48DF-8F1E-6772EDFDE321}">
      <dgm:prSet/>
      <dgm:spPr/>
      <dgm:t>
        <a:bodyPr/>
        <a:lstStyle/>
        <a:p>
          <a:endParaRPr lang="en-US"/>
        </a:p>
      </dgm:t>
    </dgm:pt>
    <dgm:pt modelId="{9751ECFD-081C-406B-B700-8CE18B8D6A15}" type="sibTrans" cxnId="{57F475A9-52BE-48DF-8F1E-6772EDFDE321}">
      <dgm:prSet/>
      <dgm:spPr/>
      <dgm:t>
        <a:bodyPr/>
        <a:lstStyle/>
        <a:p>
          <a:endParaRPr lang="en-US"/>
        </a:p>
      </dgm:t>
    </dgm:pt>
    <dgm:pt modelId="{26D37E37-1CFD-B442-8663-248C0233B3DF}" type="pres">
      <dgm:prSet presAssocID="{3C74DF0F-30B4-45BC-958D-61B94E9E83BB}" presName="linear" presStyleCnt="0">
        <dgm:presLayoutVars>
          <dgm:animLvl val="lvl"/>
          <dgm:resizeHandles val="exact"/>
        </dgm:presLayoutVars>
      </dgm:prSet>
      <dgm:spPr/>
    </dgm:pt>
    <dgm:pt modelId="{14A9A596-FC44-7E46-A915-F77D6CBB2EA3}" type="pres">
      <dgm:prSet presAssocID="{42745AAF-1FF8-45EA-9B4B-58A29D3BE60C}" presName="parentText" presStyleLbl="node1" presStyleIdx="0" presStyleCnt="3">
        <dgm:presLayoutVars>
          <dgm:chMax val="0"/>
          <dgm:bulletEnabled val="1"/>
        </dgm:presLayoutVars>
      </dgm:prSet>
      <dgm:spPr/>
    </dgm:pt>
    <dgm:pt modelId="{932CE6AD-C104-F84A-8FC7-18E93A4E991A}" type="pres">
      <dgm:prSet presAssocID="{9545BECC-11B3-497A-B1D1-7CEF51CA822A}" presName="spacer" presStyleCnt="0"/>
      <dgm:spPr/>
    </dgm:pt>
    <dgm:pt modelId="{D0803839-D382-8743-9B26-F0F4A1606859}" type="pres">
      <dgm:prSet presAssocID="{B9925ECD-7D99-4050-8023-C9AA11B82173}" presName="parentText" presStyleLbl="node1" presStyleIdx="1" presStyleCnt="3">
        <dgm:presLayoutVars>
          <dgm:chMax val="0"/>
          <dgm:bulletEnabled val="1"/>
        </dgm:presLayoutVars>
      </dgm:prSet>
      <dgm:spPr/>
    </dgm:pt>
    <dgm:pt modelId="{52480A63-9734-6441-99F8-27119BB46056}" type="pres">
      <dgm:prSet presAssocID="{F33D8F38-8426-4957-AC08-998CDDB82EA1}" presName="spacer" presStyleCnt="0"/>
      <dgm:spPr/>
    </dgm:pt>
    <dgm:pt modelId="{D4D231A2-090A-7640-871C-E9A563D5780D}" type="pres">
      <dgm:prSet presAssocID="{DD7E2DD6-CDF3-47CC-8C02-D22946BF7626}" presName="parentText" presStyleLbl="node1" presStyleIdx="2" presStyleCnt="3">
        <dgm:presLayoutVars>
          <dgm:chMax val="0"/>
          <dgm:bulletEnabled val="1"/>
        </dgm:presLayoutVars>
      </dgm:prSet>
      <dgm:spPr/>
    </dgm:pt>
  </dgm:ptLst>
  <dgm:cxnLst>
    <dgm:cxn modelId="{374D5862-A4F0-854F-BBD1-9695557BA384}" type="presOf" srcId="{42745AAF-1FF8-45EA-9B4B-58A29D3BE60C}" destId="{14A9A596-FC44-7E46-A915-F77D6CBB2EA3}" srcOrd="0" destOrd="0" presId="urn:microsoft.com/office/officeart/2005/8/layout/vList2"/>
    <dgm:cxn modelId="{F7122F6B-2E4F-496A-B5BF-57F300975FB6}" srcId="{3C74DF0F-30B4-45BC-958D-61B94E9E83BB}" destId="{B9925ECD-7D99-4050-8023-C9AA11B82173}" srcOrd="1" destOrd="0" parTransId="{BB38CA9F-3B5B-4EFB-B677-4AFAB1290557}" sibTransId="{F33D8F38-8426-4957-AC08-998CDDB82EA1}"/>
    <dgm:cxn modelId="{30871573-55A3-2B41-9F26-FDE277E78719}" type="presOf" srcId="{3C74DF0F-30B4-45BC-958D-61B94E9E83BB}" destId="{26D37E37-1CFD-B442-8663-248C0233B3DF}" srcOrd="0" destOrd="0" presId="urn:microsoft.com/office/officeart/2005/8/layout/vList2"/>
    <dgm:cxn modelId="{57F475A9-52BE-48DF-8F1E-6772EDFDE321}" srcId="{3C74DF0F-30B4-45BC-958D-61B94E9E83BB}" destId="{DD7E2DD6-CDF3-47CC-8C02-D22946BF7626}" srcOrd="2" destOrd="0" parTransId="{C28D115A-2F54-46C0-8822-B8713A8A339A}" sibTransId="{9751ECFD-081C-406B-B700-8CE18B8D6A15}"/>
    <dgm:cxn modelId="{285419D5-6BB8-7442-B844-862F2D8EFCC2}" type="presOf" srcId="{DD7E2DD6-CDF3-47CC-8C02-D22946BF7626}" destId="{D4D231A2-090A-7640-871C-E9A563D5780D}" srcOrd="0" destOrd="0" presId="urn:microsoft.com/office/officeart/2005/8/layout/vList2"/>
    <dgm:cxn modelId="{B25F57E4-2EC8-FA41-B191-46757485B223}" type="presOf" srcId="{B9925ECD-7D99-4050-8023-C9AA11B82173}" destId="{D0803839-D382-8743-9B26-F0F4A1606859}" srcOrd="0" destOrd="0" presId="urn:microsoft.com/office/officeart/2005/8/layout/vList2"/>
    <dgm:cxn modelId="{CF494FEE-09C2-42AC-A77D-CF25278DE457}" srcId="{3C74DF0F-30B4-45BC-958D-61B94E9E83BB}" destId="{42745AAF-1FF8-45EA-9B4B-58A29D3BE60C}" srcOrd="0" destOrd="0" parTransId="{3B6E6972-467F-4E6B-905B-C7E9D512B59A}" sibTransId="{9545BECC-11B3-497A-B1D1-7CEF51CA822A}"/>
    <dgm:cxn modelId="{BBD84FDC-7299-3B4A-9F4F-BF37C1F0F2DB}" type="presParOf" srcId="{26D37E37-1CFD-B442-8663-248C0233B3DF}" destId="{14A9A596-FC44-7E46-A915-F77D6CBB2EA3}" srcOrd="0" destOrd="0" presId="urn:microsoft.com/office/officeart/2005/8/layout/vList2"/>
    <dgm:cxn modelId="{7DEDF251-40DF-B545-8C92-4988E233D92D}" type="presParOf" srcId="{26D37E37-1CFD-B442-8663-248C0233B3DF}" destId="{932CE6AD-C104-F84A-8FC7-18E93A4E991A}" srcOrd="1" destOrd="0" presId="urn:microsoft.com/office/officeart/2005/8/layout/vList2"/>
    <dgm:cxn modelId="{CA985DC8-93DA-D04A-B8DB-C9D74AD49D2D}" type="presParOf" srcId="{26D37E37-1CFD-B442-8663-248C0233B3DF}" destId="{D0803839-D382-8743-9B26-F0F4A1606859}" srcOrd="2" destOrd="0" presId="urn:microsoft.com/office/officeart/2005/8/layout/vList2"/>
    <dgm:cxn modelId="{AC91747D-14C9-444C-839E-BE101C268CC9}" type="presParOf" srcId="{26D37E37-1CFD-B442-8663-248C0233B3DF}" destId="{52480A63-9734-6441-99F8-27119BB46056}" srcOrd="3" destOrd="0" presId="urn:microsoft.com/office/officeart/2005/8/layout/vList2"/>
    <dgm:cxn modelId="{F43A21C0-959A-7249-861E-EC1FCDF51A53}" type="presParOf" srcId="{26D37E37-1CFD-B442-8663-248C0233B3DF}" destId="{D4D231A2-090A-7640-871C-E9A563D5780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6352685-2B4C-49FA-B2AB-AA559D70D98D}"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35424E8D-4A7D-4E9D-9C50-35A9732AF2F9}">
      <dgm:prSet/>
      <dgm:spPr/>
      <dgm:t>
        <a:bodyPr/>
        <a:lstStyle/>
        <a:p>
          <a:r>
            <a:rPr lang="en-GB"/>
            <a:t>How can I make a better judgement of the actions and speech of others without listening more to their perspective about why they chose to say or do what they chose to say or do? </a:t>
          </a:r>
          <a:endParaRPr lang="en-US"/>
        </a:p>
      </dgm:t>
    </dgm:pt>
    <dgm:pt modelId="{865B6CC9-9497-48FE-BF16-F79E9C78DC08}" type="parTrans" cxnId="{01D1E275-06FE-425B-8CEC-E3026C68A1E9}">
      <dgm:prSet/>
      <dgm:spPr/>
      <dgm:t>
        <a:bodyPr/>
        <a:lstStyle/>
        <a:p>
          <a:endParaRPr lang="en-US"/>
        </a:p>
      </dgm:t>
    </dgm:pt>
    <dgm:pt modelId="{C4DD2636-3A99-4705-A3FA-935AD6162051}" type="sibTrans" cxnId="{01D1E275-06FE-425B-8CEC-E3026C68A1E9}">
      <dgm:prSet/>
      <dgm:spPr/>
      <dgm:t>
        <a:bodyPr/>
        <a:lstStyle/>
        <a:p>
          <a:endParaRPr lang="en-US"/>
        </a:p>
      </dgm:t>
    </dgm:pt>
    <dgm:pt modelId="{67B9964F-7081-43AC-A38C-F27D618F768F}">
      <dgm:prSet/>
      <dgm:spPr/>
      <dgm:t>
        <a:bodyPr/>
        <a:lstStyle/>
        <a:p>
          <a:r>
            <a:rPr lang="en-GB"/>
            <a:t>How can improving my ability to make accurate judgement of myself and others  help me become more Just to myself and others? </a:t>
          </a:r>
          <a:endParaRPr lang="en-US"/>
        </a:p>
      </dgm:t>
    </dgm:pt>
    <dgm:pt modelId="{52696043-CE2E-459B-98BE-87ED6B503633}" type="parTrans" cxnId="{C4EEE208-45FC-40DB-937A-27FA9C7AF4D9}">
      <dgm:prSet/>
      <dgm:spPr/>
      <dgm:t>
        <a:bodyPr/>
        <a:lstStyle/>
        <a:p>
          <a:endParaRPr lang="en-US"/>
        </a:p>
      </dgm:t>
    </dgm:pt>
    <dgm:pt modelId="{B0CE7D7D-F401-4422-BB20-36D7F276DB2A}" type="sibTrans" cxnId="{C4EEE208-45FC-40DB-937A-27FA9C7AF4D9}">
      <dgm:prSet/>
      <dgm:spPr/>
      <dgm:t>
        <a:bodyPr/>
        <a:lstStyle/>
        <a:p>
          <a:endParaRPr lang="en-US"/>
        </a:p>
      </dgm:t>
    </dgm:pt>
    <dgm:pt modelId="{E0A8197E-9710-483F-BFAD-5C352FB45003}">
      <dgm:prSet/>
      <dgm:spPr/>
      <dgm:t>
        <a:bodyPr/>
        <a:lstStyle/>
        <a:p>
          <a:r>
            <a:rPr lang="en-GB"/>
            <a:t>Am I able to ‘see myself’ in others? Am I able to ‘hear myself’ in their choice of words? Do I hear and see others in myself? </a:t>
          </a:r>
          <a:endParaRPr lang="en-US"/>
        </a:p>
      </dgm:t>
    </dgm:pt>
    <dgm:pt modelId="{44CEB7A7-0015-4896-89F6-831B88768917}" type="parTrans" cxnId="{DF183430-DBCC-4221-A34D-01BE17A05D65}">
      <dgm:prSet/>
      <dgm:spPr/>
      <dgm:t>
        <a:bodyPr/>
        <a:lstStyle/>
        <a:p>
          <a:endParaRPr lang="en-US"/>
        </a:p>
      </dgm:t>
    </dgm:pt>
    <dgm:pt modelId="{FB53F17A-0E75-4462-9B65-BDC020543C9A}" type="sibTrans" cxnId="{DF183430-DBCC-4221-A34D-01BE17A05D65}">
      <dgm:prSet/>
      <dgm:spPr/>
      <dgm:t>
        <a:bodyPr/>
        <a:lstStyle/>
        <a:p>
          <a:endParaRPr lang="en-US"/>
        </a:p>
      </dgm:t>
    </dgm:pt>
    <dgm:pt modelId="{98019362-8749-4DEE-8BAE-CDF7E9A7D200}">
      <dgm:prSet/>
      <dgm:spPr/>
      <dgm:t>
        <a:bodyPr/>
        <a:lstStyle/>
        <a:p>
          <a:r>
            <a:rPr lang="en-GB"/>
            <a:t>How can our ‘relationships’ help us to improve on self judgement and help us become more ‘just?’</a:t>
          </a:r>
          <a:endParaRPr lang="en-US"/>
        </a:p>
      </dgm:t>
    </dgm:pt>
    <dgm:pt modelId="{D9577165-7731-4053-B194-41DE7FC67B68}" type="parTrans" cxnId="{1F241A44-DA80-4F9E-9C03-801E4537664A}">
      <dgm:prSet/>
      <dgm:spPr/>
      <dgm:t>
        <a:bodyPr/>
        <a:lstStyle/>
        <a:p>
          <a:endParaRPr lang="en-US"/>
        </a:p>
      </dgm:t>
    </dgm:pt>
    <dgm:pt modelId="{5110F781-574A-4D7E-B05B-74F26B42192C}" type="sibTrans" cxnId="{1F241A44-DA80-4F9E-9C03-801E4537664A}">
      <dgm:prSet/>
      <dgm:spPr/>
      <dgm:t>
        <a:bodyPr/>
        <a:lstStyle/>
        <a:p>
          <a:endParaRPr lang="en-US"/>
        </a:p>
      </dgm:t>
    </dgm:pt>
    <dgm:pt modelId="{471DA74A-103B-704B-96FD-EA0ABF5D307A}" type="pres">
      <dgm:prSet presAssocID="{06352685-2B4C-49FA-B2AB-AA559D70D98D}" presName="linear" presStyleCnt="0">
        <dgm:presLayoutVars>
          <dgm:animLvl val="lvl"/>
          <dgm:resizeHandles val="exact"/>
        </dgm:presLayoutVars>
      </dgm:prSet>
      <dgm:spPr/>
    </dgm:pt>
    <dgm:pt modelId="{D06164FB-3C8B-0548-BFF3-4ECDA3760A63}" type="pres">
      <dgm:prSet presAssocID="{35424E8D-4A7D-4E9D-9C50-35A9732AF2F9}" presName="parentText" presStyleLbl="node1" presStyleIdx="0" presStyleCnt="4">
        <dgm:presLayoutVars>
          <dgm:chMax val="0"/>
          <dgm:bulletEnabled val="1"/>
        </dgm:presLayoutVars>
      </dgm:prSet>
      <dgm:spPr/>
    </dgm:pt>
    <dgm:pt modelId="{12DC1FB5-B892-8542-86EF-8C724BF9BC05}" type="pres">
      <dgm:prSet presAssocID="{C4DD2636-3A99-4705-A3FA-935AD6162051}" presName="spacer" presStyleCnt="0"/>
      <dgm:spPr/>
    </dgm:pt>
    <dgm:pt modelId="{3E3C66FB-F525-3E4F-BF1F-BF66A39E75DF}" type="pres">
      <dgm:prSet presAssocID="{67B9964F-7081-43AC-A38C-F27D618F768F}" presName="parentText" presStyleLbl="node1" presStyleIdx="1" presStyleCnt="4">
        <dgm:presLayoutVars>
          <dgm:chMax val="0"/>
          <dgm:bulletEnabled val="1"/>
        </dgm:presLayoutVars>
      </dgm:prSet>
      <dgm:spPr/>
    </dgm:pt>
    <dgm:pt modelId="{77336AC9-9DC0-E34E-81B3-6A8D747D01B4}" type="pres">
      <dgm:prSet presAssocID="{B0CE7D7D-F401-4422-BB20-36D7F276DB2A}" presName="spacer" presStyleCnt="0"/>
      <dgm:spPr/>
    </dgm:pt>
    <dgm:pt modelId="{5888A89D-5031-7E45-8C50-952915631751}" type="pres">
      <dgm:prSet presAssocID="{E0A8197E-9710-483F-BFAD-5C352FB45003}" presName="parentText" presStyleLbl="node1" presStyleIdx="2" presStyleCnt="4">
        <dgm:presLayoutVars>
          <dgm:chMax val="0"/>
          <dgm:bulletEnabled val="1"/>
        </dgm:presLayoutVars>
      </dgm:prSet>
      <dgm:spPr/>
    </dgm:pt>
    <dgm:pt modelId="{A951C927-9CF5-9949-93E3-06822780BC41}" type="pres">
      <dgm:prSet presAssocID="{FB53F17A-0E75-4462-9B65-BDC020543C9A}" presName="spacer" presStyleCnt="0"/>
      <dgm:spPr/>
    </dgm:pt>
    <dgm:pt modelId="{BF77A8DB-FAC5-D542-AEB1-51DDCB8AD9FB}" type="pres">
      <dgm:prSet presAssocID="{98019362-8749-4DEE-8BAE-CDF7E9A7D200}" presName="parentText" presStyleLbl="node1" presStyleIdx="3" presStyleCnt="4">
        <dgm:presLayoutVars>
          <dgm:chMax val="0"/>
          <dgm:bulletEnabled val="1"/>
        </dgm:presLayoutVars>
      </dgm:prSet>
      <dgm:spPr/>
    </dgm:pt>
  </dgm:ptLst>
  <dgm:cxnLst>
    <dgm:cxn modelId="{C4EEE208-45FC-40DB-937A-27FA9C7AF4D9}" srcId="{06352685-2B4C-49FA-B2AB-AA559D70D98D}" destId="{67B9964F-7081-43AC-A38C-F27D618F768F}" srcOrd="1" destOrd="0" parTransId="{52696043-CE2E-459B-98BE-87ED6B503633}" sibTransId="{B0CE7D7D-F401-4422-BB20-36D7F276DB2A}"/>
    <dgm:cxn modelId="{6F91FF0F-954A-2849-816F-768508C21802}" type="presOf" srcId="{67B9964F-7081-43AC-A38C-F27D618F768F}" destId="{3E3C66FB-F525-3E4F-BF1F-BF66A39E75DF}" srcOrd="0" destOrd="0" presId="urn:microsoft.com/office/officeart/2005/8/layout/vList2"/>
    <dgm:cxn modelId="{DF183430-DBCC-4221-A34D-01BE17A05D65}" srcId="{06352685-2B4C-49FA-B2AB-AA559D70D98D}" destId="{E0A8197E-9710-483F-BFAD-5C352FB45003}" srcOrd="2" destOrd="0" parTransId="{44CEB7A7-0015-4896-89F6-831B88768917}" sibTransId="{FB53F17A-0E75-4462-9B65-BDC020543C9A}"/>
    <dgm:cxn modelId="{1F241A44-DA80-4F9E-9C03-801E4537664A}" srcId="{06352685-2B4C-49FA-B2AB-AA559D70D98D}" destId="{98019362-8749-4DEE-8BAE-CDF7E9A7D200}" srcOrd="3" destOrd="0" parTransId="{D9577165-7731-4053-B194-41DE7FC67B68}" sibTransId="{5110F781-574A-4D7E-B05B-74F26B42192C}"/>
    <dgm:cxn modelId="{2B4ADC45-3CB5-DE40-A207-E48521CD237E}" type="presOf" srcId="{98019362-8749-4DEE-8BAE-CDF7E9A7D200}" destId="{BF77A8DB-FAC5-D542-AEB1-51DDCB8AD9FB}" srcOrd="0" destOrd="0" presId="urn:microsoft.com/office/officeart/2005/8/layout/vList2"/>
    <dgm:cxn modelId="{F26CC771-7A78-134F-86DD-0E586476320C}" type="presOf" srcId="{06352685-2B4C-49FA-B2AB-AA559D70D98D}" destId="{471DA74A-103B-704B-96FD-EA0ABF5D307A}" srcOrd="0" destOrd="0" presId="urn:microsoft.com/office/officeart/2005/8/layout/vList2"/>
    <dgm:cxn modelId="{01D1E275-06FE-425B-8CEC-E3026C68A1E9}" srcId="{06352685-2B4C-49FA-B2AB-AA559D70D98D}" destId="{35424E8D-4A7D-4E9D-9C50-35A9732AF2F9}" srcOrd="0" destOrd="0" parTransId="{865B6CC9-9497-48FE-BF16-F79E9C78DC08}" sibTransId="{C4DD2636-3A99-4705-A3FA-935AD6162051}"/>
    <dgm:cxn modelId="{2DA03E8A-8A7A-3142-AEEC-145312A183F5}" type="presOf" srcId="{35424E8D-4A7D-4E9D-9C50-35A9732AF2F9}" destId="{D06164FB-3C8B-0548-BFF3-4ECDA3760A63}" srcOrd="0" destOrd="0" presId="urn:microsoft.com/office/officeart/2005/8/layout/vList2"/>
    <dgm:cxn modelId="{D8BB5DC5-B36B-164D-BF09-EB6155D655EF}" type="presOf" srcId="{E0A8197E-9710-483F-BFAD-5C352FB45003}" destId="{5888A89D-5031-7E45-8C50-952915631751}" srcOrd="0" destOrd="0" presId="urn:microsoft.com/office/officeart/2005/8/layout/vList2"/>
    <dgm:cxn modelId="{DF0F9152-F541-5341-A3AF-B9B8B542AE86}" type="presParOf" srcId="{471DA74A-103B-704B-96FD-EA0ABF5D307A}" destId="{D06164FB-3C8B-0548-BFF3-4ECDA3760A63}" srcOrd="0" destOrd="0" presId="urn:microsoft.com/office/officeart/2005/8/layout/vList2"/>
    <dgm:cxn modelId="{69E44565-BD6C-C042-A5C5-31659E1E9F9B}" type="presParOf" srcId="{471DA74A-103B-704B-96FD-EA0ABF5D307A}" destId="{12DC1FB5-B892-8542-86EF-8C724BF9BC05}" srcOrd="1" destOrd="0" presId="urn:microsoft.com/office/officeart/2005/8/layout/vList2"/>
    <dgm:cxn modelId="{19D9A6C8-3038-C747-B526-C6EEFFBF3600}" type="presParOf" srcId="{471DA74A-103B-704B-96FD-EA0ABF5D307A}" destId="{3E3C66FB-F525-3E4F-BF1F-BF66A39E75DF}" srcOrd="2" destOrd="0" presId="urn:microsoft.com/office/officeart/2005/8/layout/vList2"/>
    <dgm:cxn modelId="{F2E17E66-5BAD-A242-884A-70F7C67B5BB2}" type="presParOf" srcId="{471DA74A-103B-704B-96FD-EA0ABF5D307A}" destId="{77336AC9-9DC0-E34E-81B3-6A8D747D01B4}" srcOrd="3" destOrd="0" presId="urn:microsoft.com/office/officeart/2005/8/layout/vList2"/>
    <dgm:cxn modelId="{F3B471C0-D2A5-6A41-9561-C4E042797D0B}" type="presParOf" srcId="{471DA74A-103B-704B-96FD-EA0ABF5D307A}" destId="{5888A89D-5031-7E45-8C50-952915631751}" srcOrd="4" destOrd="0" presId="urn:microsoft.com/office/officeart/2005/8/layout/vList2"/>
    <dgm:cxn modelId="{1A6B86D9-5170-7D4B-9D6E-FAE412E2B1A9}" type="presParOf" srcId="{471DA74A-103B-704B-96FD-EA0ABF5D307A}" destId="{A951C927-9CF5-9949-93E3-06822780BC41}" srcOrd="5" destOrd="0" presId="urn:microsoft.com/office/officeart/2005/8/layout/vList2"/>
    <dgm:cxn modelId="{5F96843E-0EE9-4E45-BF3F-614C8A39EC1A}" type="presParOf" srcId="{471DA74A-103B-704B-96FD-EA0ABF5D307A}" destId="{BF77A8DB-FAC5-D542-AEB1-51DDCB8AD9F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2FFCF24-99B8-41E0-978E-3E66A4D74C73}"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D4E077D1-3C25-425D-ACE4-99C20436BB3A}">
      <dgm:prSet/>
      <dgm:spPr/>
      <dgm:t>
        <a:bodyPr/>
        <a:lstStyle/>
        <a:p>
          <a:r>
            <a:rPr lang="en-GB"/>
            <a:t>Can I have good Judgement without knowing what is right from wrong? </a:t>
          </a:r>
          <a:endParaRPr lang="en-US"/>
        </a:p>
      </dgm:t>
    </dgm:pt>
    <dgm:pt modelId="{23456FD8-A490-423B-BBD3-F16F39016791}" type="parTrans" cxnId="{2083ED67-BD88-4D12-B9A2-9E6AD89BA956}">
      <dgm:prSet/>
      <dgm:spPr/>
      <dgm:t>
        <a:bodyPr/>
        <a:lstStyle/>
        <a:p>
          <a:endParaRPr lang="en-US"/>
        </a:p>
      </dgm:t>
    </dgm:pt>
    <dgm:pt modelId="{18DA8355-2BDD-4741-8D9A-C19D51487222}" type="sibTrans" cxnId="{2083ED67-BD88-4D12-B9A2-9E6AD89BA956}">
      <dgm:prSet/>
      <dgm:spPr/>
      <dgm:t>
        <a:bodyPr/>
        <a:lstStyle/>
        <a:p>
          <a:endParaRPr lang="en-US"/>
        </a:p>
      </dgm:t>
    </dgm:pt>
    <dgm:pt modelId="{1101C4FD-4FD8-43F7-A1B4-D1EE44E3A1B9}">
      <dgm:prSet/>
      <dgm:spPr/>
      <dgm:t>
        <a:bodyPr/>
        <a:lstStyle/>
        <a:p>
          <a:r>
            <a:rPr lang="en-GB"/>
            <a:t>How and why do I define what I choose to define as right and wrong? </a:t>
          </a:r>
          <a:endParaRPr lang="en-US"/>
        </a:p>
      </dgm:t>
    </dgm:pt>
    <dgm:pt modelId="{99D15710-DCC2-41C8-9A48-5E269C5F09C5}" type="parTrans" cxnId="{5BF7FAEF-27A2-4CC7-A11C-C58DF4E0DDCF}">
      <dgm:prSet/>
      <dgm:spPr/>
      <dgm:t>
        <a:bodyPr/>
        <a:lstStyle/>
        <a:p>
          <a:endParaRPr lang="en-US"/>
        </a:p>
      </dgm:t>
    </dgm:pt>
    <dgm:pt modelId="{55203320-DBD0-4255-BC53-5C3583EB63C0}" type="sibTrans" cxnId="{5BF7FAEF-27A2-4CC7-A11C-C58DF4E0DDCF}">
      <dgm:prSet/>
      <dgm:spPr/>
      <dgm:t>
        <a:bodyPr/>
        <a:lstStyle/>
        <a:p>
          <a:endParaRPr lang="en-US"/>
        </a:p>
      </dgm:t>
    </dgm:pt>
    <dgm:pt modelId="{891D1558-9CAB-4AE0-BD5C-0C47E7156A3B}">
      <dgm:prSet/>
      <dgm:spPr/>
      <dgm:t>
        <a:bodyPr/>
        <a:lstStyle/>
        <a:p>
          <a:r>
            <a:rPr lang="en-GB"/>
            <a:t>Is my Judgement of right and wrong dependent on how it benefits me or others? Does it take into consideration how much harm it causes? </a:t>
          </a:r>
          <a:endParaRPr lang="en-US"/>
        </a:p>
      </dgm:t>
    </dgm:pt>
    <dgm:pt modelId="{8B80E164-D914-44F3-A7DF-363AB4923E62}" type="parTrans" cxnId="{BAEDE4A0-B713-44DB-9968-B1C6C9609CFD}">
      <dgm:prSet/>
      <dgm:spPr/>
      <dgm:t>
        <a:bodyPr/>
        <a:lstStyle/>
        <a:p>
          <a:endParaRPr lang="en-US"/>
        </a:p>
      </dgm:t>
    </dgm:pt>
    <dgm:pt modelId="{6E9CCAFD-3FA2-4188-A924-A7651DF2C1B6}" type="sibTrans" cxnId="{BAEDE4A0-B713-44DB-9968-B1C6C9609CFD}">
      <dgm:prSet/>
      <dgm:spPr/>
      <dgm:t>
        <a:bodyPr/>
        <a:lstStyle/>
        <a:p>
          <a:endParaRPr lang="en-US"/>
        </a:p>
      </dgm:t>
    </dgm:pt>
    <dgm:pt modelId="{AE4CAC39-6310-4154-8507-989A2123AE38}">
      <dgm:prSet/>
      <dgm:spPr/>
      <dgm:t>
        <a:bodyPr/>
        <a:lstStyle/>
        <a:p>
          <a:r>
            <a:rPr lang="en-GB"/>
            <a:t>How do I define ‘benefit’ and ‘harm?’ Do I really know what is good and bad for me and others? </a:t>
          </a:r>
          <a:endParaRPr lang="en-US"/>
        </a:p>
      </dgm:t>
    </dgm:pt>
    <dgm:pt modelId="{605B770D-6628-46DB-991A-D01AC2D7C29C}" type="parTrans" cxnId="{CD116F31-091C-4D85-A651-A618C3193785}">
      <dgm:prSet/>
      <dgm:spPr/>
      <dgm:t>
        <a:bodyPr/>
        <a:lstStyle/>
        <a:p>
          <a:endParaRPr lang="en-US"/>
        </a:p>
      </dgm:t>
    </dgm:pt>
    <dgm:pt modelId="{A89802DF-EE16-4D2E-B4EA-D475BA0A4C15}" type="sibTrans" cxnId="{CD116F31-091C-4D85-A651-A618C3193785}">
      <dgm:prSet/>
      <dgm:spPr/>
      <dgm:t>
        <a:bodyPr/>
        <a:lstStyle/>
        <a:p>
          <a:endParaRPr lang="en-US"/>
        </a:p>
      </dgm:t>
    </dgm:pt>
    <dgm:pt modelId="{8BDA0D48-CDEB-4F51-B8BF-EDC5A41C666B}">
      <dgm:prSet/>
      <dgm:spPr/>
      <dgm:t>
        <a:bodyPr/>
        <a:lstStyle/>
        <a:p>
          <a:r>
            <a:rPr lang="en-GB"/>
            <a:t>Is there no one that is Higher than myself that knows everything? That leaves nothing out? That Knows what is good for me and others, and what is bad for me and others? So that He may Judge us without leaving anything out?</a:t>
          </a:r>
          <a:endParaRPr lang="en-US"/>
        </a:p>
      </dgm:t>
    </dgm:pt>
    <dgm:pt modelId="{4487C5C8-38F7-477C-8E89-3F843F130BBB}" type="parTrans" cxnId="{AB593E99-AE29-4DE7-BDF6-6011B76FFF3C}">
      <dgm:prSet/>
      <dgm:spPr/>
      <dgm:t>
        <a:bodyPr/>
        <a:lstStyle/>
        <a:p>
          <a:endParaRPr lang="en-US"/>
        </a:p>
      </dgm:t>
    </dgm:pt>
    <dgm:pt modelId="{404273BF-6C27-4118-8CA7-BB6D4DF2C315}" type="sibTrans" cxnId="{AB593E99-AE29-4DE7-BDF6-6011B76FFF3C}">
      <dgm:prSet/>
      <dgm:spPr/>
      <dgm:t>
        <a:bodyPr/>
        <a:lstStyle/>
        <a:p>
          <a:endParaRPr lang="en-US"/>
        </a:p>
      </dgm:t>
    </dgm:pt>
    <dgm:pt modelId="{C9505172-CA3A-42DD-8B7C-F39844BA7805}">
      <dgm:prSet/>
      <dgm:spPr/>
      <dgm:t>
        <a:bodyPr/>
        <a:lstStyle/>
        <a:p>
          <a:r>
            <a:rPr lang="en-GB"/>
            <a:t>Who would make a better Judge for myself and others? Myself or My/Our Creator?</a:t>
          </a:r>
          <a:endParaRPr lang="en-US"/>
        </a:p>
      </dgm:t>
    </dgm:pt>
    <dgm:pt modelId="{E71B43C7-0746-4FA2-8339-085A201AC336}" type="parTrans" cxnId="{2700036D-9235-4B30-81D4-1267C61CDB23}">
      <dgm:prSet/>
      <dgm:spPr/>
      <dgm:t>
        <a:bodyPr/>
        <a:lstStyle/>
        <a:p>
          <a:endParaRPr lang="en-US"/>
        </a:p>
      </dgm:t>
    </dgm:pt>
    <dgm:pt modelId="{54AAE219-6408-413B-BD1A-55DCC904393B}" type="sibTrans" cxnId="{2700036D-9235-4B30-81D4-1267C61CDB23}">
      <dgm:prSet/>
      <dgm:spPr/>
      <dgm:t>
        <a:bodyPr/>
        <a:lstStyle/>
        <a:p>
          <a:endParaRPr lang="en-US"/>
        </a:p>
      </dgm:t>
    </dgm:pt>
    <dgm:pt modelId="{2D0CD79C-2814-46B2-A436-A2E84BE7F9F3}">
      <dgm:prSet/>
      <dgm:spPr/>
      <dgm:t>
        <a:bodyPr/>
        <a:lstStyle/>
        <a:p>
          <a:r>
            <a:rPr lang="en-GB"/>
            <a:t>Who can I learn ‘good’ judgement from? Myself, others, or Our Creator? </a:t>
          </a:r>
          <a:endParaRPr lang="en-US"/>
        </a:p>
      </dgm:t>
    </dgm:pt>
    <dgm:pt modelId="{61280A32-CE67-4173-A667-AB87F4F54B1C}" type="parTrans" cxnId="{86B883D4-32F4-40AF-B7E2-420350A6C9D8}">
      <dgm:prSet/>
      <dgm:spPr/>
      <dgm:t>
        <a:bodyPr/>
        <a:lstStyle/>
        <a:p>
          <a:endParaRPr lang="en-US"/>
        </a:p>
      </dgm:t>
    </dgm:pt>
    <dgm:pt modelId="{08BB19E6-6EDD-44D8-9932-D2EB9ACAEEF9}" type="sibTrans" cxnId="{86B883D4-32F4-40AF-B7E2-420350A6C9D8}">
      <dgm:prSet/>
      <dgm:spPr/>
      <dgm:t>
        <a:bodyPr/>
        <a:lstStyle/>
        <a:p>
          <a:endParaRPr lang="en-US"/>
        </a:p>
      </dgm:t>
    </dgm:pt>
    <dgm:pt modelId="{DF12A5CF-ACD4-4FEE-9E40-5DDD06B7A237}">
      <dgm:prSet/>
      <dgm:spPr/>
      <dgm:t>
        <a:bodyPr/>
        <a:lstStyle/>
        <a:p>
          <a:r>
            <a:rPr lang="en-GB"/>
            <a:t>Can I become a reliable vessel for Judgement through gaining and understanding wisdom from that which is Higher than Myself?</a:t>
          </a:r>
          <a:endParaRPr lang="en-US"/>
        </a:p>
      </dgm:t>
    </dgm:pt>
    <dgm:pt modelId="{BCF5569E-F7F2-46B8-ADFC-425C738A723C}" type="parTrans" cxnId="{7E06EF70-2296-48D4-9AA1-4EAB795A8F2B}">
      <dgm:prSet/>
      <dgm:spPr/>
      <dgm:t>
        <a:bodyPr/>
        <a:lstStyle/>
        <a:p>
          <a:endParaRPr lang="en-US"/>
        </a:p>
      </dgm:t>
    </dgm:pt>
    <dgm:pt modelId="{7ED84033-CAEB-436F-97D2-EE749FCA35E7}" type="sibTrans" cxnId="{7E06EF70-2296-48D4-9AA1-4EAB795A8F2B}">
      <dgm:prSet/>
      <dgm:spPr/>
      <dgm:t>
        <a:bodyPr/>
        <a:lstStyle/>
        <a:p>
          <a:endParaRPr lang="en-US"/>
        </a:p>
      </dgm:t>
    </dgm:pt>
    <dgm:pt modelId="{8E0062BD-E18D-4D42-8BEF-A13237DC65A7}" type="pres">
      <dgm:prSet presAssocID="{72FFCF24-99B8-41E0-978E-3E66A4D74C73}" presName="linear" presStyleCnt="0">
        <dgm:presLayoutVars>
          <dgm:animLvl val="lvl"/>
          <dgm:resizeHandles val="exact"/>
        </dgm:presLayoutVars>
      </dgm:prSet>
      <dgm:spPr/>
    </dgm:pt>
    <dgm:pt modelId="{AF5768DB-95B8-3542-8F40-73DC037246BD}" type="pres">
      <dgm:prSet presAssocID="{D4E077D1-3C25-425D-ACE4-99C20436BB3A}" presName="parentText" presStyleLbl="node1" presStyleIdx="0" presStyleCnt="8">
        <dgm:presLayoutVars>
          <dgm:chMax val="0"/>
          <dgm:bulletEnabled val="1"/>
        </dgm:presLayoutVars>
      </dgm:prSet>
      <dgm:spPr/>
    </dgm:pt>
    <dgm:pt modelId="{7AB658CA-EE7B-F842-B0CE-D80A905795A5}" type="pres">
      <dgm:prSet presAssocID="{18DA8355-2BDD-4741-8D9A-C19D51487222}" presName="spacer" presStyleCnt="0"/>
      <dgm:spPr/>
    </dgm:pt>
    <dgm:pt modelId="{1B31624E-68A4-6549-8140-B39A94D73F7B}" type="pres">
      <dgm:prSet presAssocID="{1101C4FD-4FD8-43F7-A1B4-D1EE44E3A1B9}" presName="parentText" presStyleLbl="node1" presStyleIdx="1" presStyleCnt="8">
        <dgm:presLayoutVars>
          <dgm:chMax val="0"/>
          <dgm:bulletEnabled val="1"/>
        </dgm:presLayoutVars>
      </dgm:prSet>
      <dgm:spPr/>
    </dgm:pt>
    <dgm:pt modelId="{F33C16F1-FECC-8C44-8C83-839223D6FBA6}" type="pres">
      <dgm:prSet presAssocID="{55203320-DBD0-4255-BC53-5C3583EB63C0}" presName="spacer" presStyleCnt="0"/>
      <dgm:spPr/>
    </dgm:pt>
    <dgm:pt modelId="{A3DDBDBF-A0CB-C444-8407-5EF749EFA9A8}" type="pres">
      <dgm:prSet presAssocID="{891D1558-9CAB-4AE0-BD5C-0C47E7156A3B}" presName="parentText" presStyleLbl="node1" presStyleIdx="2" presStyleCnt="8">
        <dgm:presLayoutVars>
          <dgm:chMax val="0"/>
          <dgm:bulletEnabled val="1"/>
        </dgm:presLayoutVars>
      </dgm:prSet>
      <dgm:spPr/>
    </dgm:pt>
    <dgm:pt modelId="{44B2EF3B-BFD9-0846-AB1E-A4A28C64CDB7}" type="pres">
      <dgm:prSet presAssocID="{6E9CCAFD-3FA2-4188-A924-A7651DF2C1B6}" presName="spacer" presStyleCnt="0"/>
      <dgm:spPr/>
    </dgm:pt>
    <dgm:pt modelId="{3D304E3C-8F8A-824E-B363-EE1EC3B846FC}" type="pres">
      <dgm:prSet presAssocID="{AE4CAC39-6310-4154-8507-989A2123AE38}" presName="parentText" presStyleLbl="node1" presStyleIdx="3" presStyleCnt="8">
        <dgm:presLayoutVars>
          <dgm:chMax val="0"/>
          <dgm:bulletEnabled val="1"/>
        </dgm:presLayoutVars>
      </dgm:prSet>
      <dgm:spPr/>
    </dgm:pt>
    <dgm:pt modelId="{20C2923F-A4C6-7A48-B377-0C8CE97BA481}" type="pres">
      <dgm:prSet presAssocID="{A89802DF-EE16-4D2E-B4EA-D475BA0A4C15}" presName="spacer" presStyleCnt="0"/>
      <dgm:spPr/>
    </dgm:pt>
    <dgm:pt modelId="{E3BB3264-9A91-1442-A5EA-D20AA18852AA}" type="pres">
      <dgm:prSet presAssocID="{8BDA0D48-CDEB-4F51-B8BF-EDC5A41C666B}" presName="parentText" presStyleLbl="node1" presStyleIdx="4" presStyleCnt="8">
        <dgm:presLayoutVars>
          <dgm:chMax val="0"/>
          <dgm:bulletEnabled val="1"/>
        </dgm:presLayoutVars>
      </dgm:prSet>
      <dgm:spPr/>
    </dgm:pt>
    <dgm:pt modelId="{99280E82-2C03-5E40-B0C8-D7113EA80407}" type="pres">
      <dgm:prSet presAssocID="{404273BF-6C27-4118-8CA7-BB6D4DF2C315}" presName="spacer" presStyleCnt="0"/>
      <dgm:spPr/>
    </dgm:pt>
    <dgm:pt modelId="{982A5554-ED9D-D64E-990D-E15F3D01B70D}" type="pres">
      <dgm:prSet presAssocID="{C9505172-CA3A-42DD-8B7C-F39844BA7805}" presName="parentText" presStyleLbl="node1" presStyleIdx="5" presStyleCnt="8">
        <dgm:presLayoutVars>
          <dgm:chMax val="0"/>
          <dgm:bulletEnabled val="1"/>
        </dgm:presLayoutVars>
      </dgm:prSet>
      <dgm:spPr/>
    </dgm:pt>
    <dgm:pt modelId="{963FA44F-1192-4A41-B5BA-9D99081AAC47}" type="pres">
      <dgm:prSet presAssocID="{54AAE219-6408-413B-BD1A-55DCC904393B}" presName="spacer" presStyleCnt="0"/>
      <dgm:spPr/>
    </dgm:pt>
    <dgm:pt modelId="{4AB57441-FDD4-634A-B83B-AD07FB275D0F}" type="pres">
      <dgm:prSet presAssocID="{2D0CD79C-2814-46B2-A436-A2E84BE7F9F3}" presName="parentText" presStyleLbl="node1" presStyleIdx="6" presStyleCnt="8">
        <dgm:presLayoutVars>
          <dgm:chMax val="0"/>
          <dgm:bulletEnabled val="1"/>
        </dgm:presLayoutVars>
      </dgm:prSet>
      <dgm:spPr/>
    </dgm:pt>
    <dgm:pt modelId="{AF4DDF7D-284C-754B-A156-90FBB857815B}" type="pres">
      <dgm:prSet presAssocID="{08BB19E6-6EDD-44D8-9932-D2EB9ACAEEF9}" presName="spacer" presStyleCnt="0"/>
      <dgm:spPr/>
    </dgm:pt>
    <dgm:pt modelId="{AF28DA48-BDC7-EF47-8405-2F73E760CF4A}" type="pres">
      <dgm:prSet presAssocID="{DF12A5CF-ACD4-4FEE-9E40-5DDD06B7A237}" presName="parentText" presStyleLbl="node1" presStyleIdx="7" presStyleCnt="8">
        <dgm:presLayoutVars>
          <dgm:chMax val="0"/>
          <dgm:bulletEnabled val="1"/>
        </dgm:presLayoutVars>
      </dgm:prSet>
      <dgm:spPr/>
    </dgm:pt>
  </dgm:ptLst>
  <dgm:cxnLst>
    <dgm:cxn modelId="{BA340B2A-47FA-494F-A12C-E33A1D6CE749}" type="presOf" srcId="{DF12A5CF-ACD4-4FEE-9E40-5DDD06B7A237}" destId="{AF28DA48-BDC7-EF47-8405-2F73E760CF4A}" srcOrd="0" destOrd="0" presId="urn:microsoft.com/office/officeart/2005/8/layout/vList2"/>
    <dgm:cxn modelId="{CD116F31-091C-4D85-A651-A618C3193785}" srcId="{72FFCF24-99B8-41E0-978E-3E66A4D74C73}" destId="{AE4CAC39-6310-4154-8507-989A2123AE38}" srcOrd="3" destOrd="0" parTransId="{605B770D-6628-46DB-991A-D01AC2D7C29C}" sibTransId="{A89802DF-EE16-4D2E-B4EA-D475BA0A4C15}"/>
    <dgm:cxn modelId="{8390D44C-D4BE-3044-AD24-79E1EBA5EFB1}" type="presOf" srcId="{891D1558-9CAB-4AE0-BD5C-0C47E7156A3B}" destId="{A3DDBDBF-A0CB-C444-8407-5EF749EFA9A8}" srcOrd="0" destOrd="0" presId="urn:microsoft.com/office/officeart/2005/8/layout/vList2"/>
    <dgm:cxn modelId="{2083ED67-BD88-4D12-B9A2-9E6AD89BA956}" srcId="{72FFCF24-99B8-41E0-978E-3E66A4D74C73}" destId="{D4E077D1-3C25-425D-ACE4-99C20436BB3A}" srcOrd="0" destOrd="0" parTransId="{23456FD8-A490-423B-BBD3-F16F39016791}" sibTransId="{18DA8355-2BDD-4741-8D9A-C19D51487222}"/>
    <dgm:cxn modelId="{2700036D-9235-4B30-81D4-1267C61CDB23}" srcId="{72FFCF24-99B8-41E0-978E-3E66A4D74C73}" destId="{C9505172-CA3A-42DD-8B7C-F39844BA7805}" srcOrd="5" destOrd="0" parTransId="{E71B43C7-0746-4FA2-8339-085A201AC336}" sibTransId="{54AAE219-6408-413B-BD1A-55DCC904393B}"/>
    <dgm:cxn modelId="{7E06EF70-2296-48D4-9AA1-4EAB795A8F2B}" srcId="{72FFCF24-99B8-41E0-978E-3E66A4D74C73}" destId="{DF12A5CF-ACD4-4FEE-9E40-5DDD06B7A237}" srcOrd="7" destOrd="0" parTransId="{BCF5569E-F7F2-46B8-ADFC-425C738A723C}" sibTransId="{7ED84033-CAEB-436F-97D2-EE749FCA35E7}"/>
    <dgm:cxn modelId="{6F421C76-7590-1D41-AFE9-282DAFDB9245}" type="presOf" srcId="{2D0CD79C-2814-46B2-A436-A2E84BE7F9F3}" destId="{4AB57441-FDD4-634A-B83B-AD07FB275D0F}" srcOrd="0" destOrd="0" presId="urn:microsoft.com/office/officeart/2005/8/layout/vList2"/>
    <dgm:cxn modelId="{7A12868B-0D7E-DB4B-B570-48C4917BAA58}" type="presOf" srcId="{D4E077D1-3C25-425D-ACE4-99C20436BB3A}" destId="{AF5768DB-95B8-3542-8F40-73DC037246BD}" srcOrd="0" destOrd="0" presId="urn:microsoft.com/office/officeart/2005/8/layout/vList2"/>
    <dgm:cxn modelId="{7628AD90-88D9-324F-96A3-0C924DCFF001}" type="presOf" srcId="{AE4CAC39-6310-4154-8507-989A2123AE38}" destId="{3D304E3C-8F8A-824E-B363-EE1EC3B846FC}" srcOrd="0" destOrd="0" presId="urn:microsoft.com/office/officeart/2005/8/layout/vList2"/>
    <dgm:cxn modelId="{273AB998-2B7E-BE40-A634-95B6B08E97FF}" type="presOf" srcId="{8BDA0D48-CDEB-4F51-B8BF-EDC5A41C666B}" destId="{E3BB3264-9A91-1442-A5EA-D20AA18852AA}" srcOrd="0" destOrd="0" presId="urn:microsoft.com/office/officeart/2005/8/layout/vList2"/>
    <dgm:cxn modelId="{AB593E99-AE29-4DE7-BDF6-6011B76FFF3C}" srcId="{72FFCF24-99B8-41E0-978E-3E66A4D74C73}" destId="{8BDA0D48-CDEB-4F51-B8BF-EDC5A41C666B}" srcOrd="4" destOrd="0" parTransId="{4487C5C8-38F7-477C-8E89-3F843F130BBB}" sibTransId="{404273BF-6C27-4118-8CA7-BB6D4DF2C315}"/>
    <dgm:cxn modelId="{BAEDE4A0-B713-44DB-9968-B1C6C9609CFD}" srcId="{72FFCF24-99B8-41E0-978E-3E66A4D74C73}" destId="{891D1558-9CAB-4AE0-BD5C-0C47E7156A3B}" srcOrd="2" destOrd="0" parTransId="{8B80E164-D914-44F3-A7DF-363AB4923E62}" sibTransId="{6E9CCAFD-3FA2-4188-A924-A7651DF2C1B6}"/>
    <dgm:cxn modelId="{273DC7BC-5542-A647-A2AF-BB8CA618E1BA}" type="presOf" srcId="{1101C4FD-4FD8-43F7-A1B4-D1EE44E3A1B9}" destId="{1B31624E-68A4-6549-8140-B39A94D73F7B}" srcOrd="0" destOrd="0" presId="urn:microsoft.com/office/officeart/2005/8/layout/vList2"/>
    <dgm:cxn modelId="{86B883D4-32F4-40AF-B7E2-420350A6C9D8}" srcId="{72FFCF24-99B8-41E0-978E-3E66A4D74C73}" destId="{2D0CD79C-2814-46B2-A436-A2E84BE7F9F3}" srcOrd="6" destOrd="0" parTransId="{61280A32-CE67-4173-A667-AB87F4F54B1C}" sibTransId="{08BB19E6-6EDD-44D8-9932-D2EB9ACAEEF9}"/>
    <dgm:cxn modelId="{B6D114E1-C63E-9B48-B548-9DE4754B7E25}" type="presOf" srcId="{C9505172-CA3A-42DD-8B7C-F39844BA7805}" destId="{982A5554-ED9D-D64E-990D-E15F3D01B70D}" srcOrd="0" destOrd="0" presId="urn:microsoft.com/office/officeart/2005/8/layout/vList2"/>
    <dgm:cxn modelId="{94EBB1EE-95D1-E04D-BC26-15E7DD1024F0}" type="presOf" srcId="{72FFCF24-99B8-41E0-978E-3E66A4D74C73}" destId="{8E0062BD-E18D-4D42-8BEF-A13237DC65A7}" srcOrd="0" destOrd="0" presId="urn:microsoft.com/office/officeart/2005/8/layout/vList2"/>
    <dgm:cxn modelId="{5BF7FAEF-27A2-4CC7-A11C-C58DF4E0DDCF}" srcId="{72FFCF24-99B8-41E0-978E-3E66A4D74C73}" destId="{1101C4FD-4FD8-43F7-A1B4-D1EE44E3A1B9}" srcOrd="1" destOrd="0" parTransId="{99D15710-DCC2-41C8-9A48-5E269C5F09C5}" sibTransId="{55203320-DBD0-4255-BC53-5C3583EB63C0}"/>
    <dgm:cxn modelId="{58DF50C9-6F75-B940-A3BC-2E508E02F3C1}" type="presParOf" srcId="{8E0062BD-E18D-4D42-8BEF-A13237DC65A7}" destId="{AF5768DB-95B8-3542-8F40-73DC037246BD}" srcOrd="0" destOrd="0" presId="urn:microsoft.com/office/officeart/2005/8/layout/vList2"/>
    <dgm:cxn modelId="{64A55D83-B899-9F46-969F-C8F346B767E7}" type="presParOf" srcId="{8E0062BD-E18D-4D42-8BEF-A13237DC65A7}" destId="{7AB658CA-EE7B-F842-B0CE-D80A905795A5}" srcOrd="1" destOrd="0" presId="urn:microsoft.com/office/officeart/2005/8/layout/vList2"/>
    <dgm:cxn modelId="{40C279F1-4DE5-C142-B3BA-913F61ECB8A6}" type="presParOf" srcId="{8E0062BD-E18D-4D42-8BEF-A13237DC65A7}" destId="{1B31624E-68A4-6549-8140-B39A94D73F7B}" srcOrd="2" destOrd="0" presId="urn:microsoft.com/office/officeart/2005/8/layout/vList2"/>
    <dgm:cxn modelId="{E57A3D50-381F-E64E-AF76-48FF2453662B}" type="presParOf" srcId="{8E0062BD-E18D-4D42-8BEF-A13237DC65A7}" destId="{F33C16F1-FECC-8C44-8C83-839223D6FBA6}" srcOrd="3" destOrd="0" presId="urn:microsoft.com/office/officeart/2005/8/layout/vList2"/>
    <dgm:cxn modelId="{190EA318-FE2B-5348-AAC7-85B56449E7FD}" type="presParOf" srcId="{8E0062BD-E18D-4D42-8BEF-A13237DC65A7}" destId="{A3DDBDBF-A0CB-C444-8407-5EF749EFA9A8}" srcOrd="4" destOrd="0" presId="urn:microsoft.com/office/officeart/2005/8/layout/vList2"/>
    <dgm:cxn modelId="{6D925D13-7D84-8143-B1AC-B72739849279}" type="presParOf" srcId="{8E0062BD-E18D-4D42-8BEF-A13237DC65A7}" destId="{44B2EF3B-BFD9-0846-AB1E-A4A28C64CDB7}" srcOrd="5" destOrd="0" presId="urn:microsoft.com/office/officeart/2005/8/layout/vList2"/>
    <dgm:cxn modelId="{5DC3592C-7FB7-6249-8992-843DB8C622A8}" type="presParOf" srcId="{8E0062BD-E18D-4D42-8BEF-A13237DC65A7}" destId="{3D304E3C-8F8A-824E-B363-EE1EC3B846FC}" srcOrd="6" destOrd="0" presId="urn:microsoft.com/office/officeart/2005/8/layout/vList2"/>
    <dgm:cxn modelId="{E55F0960-D2DF-AB42-97ED-137801D61BBA}" type="presParOf" srcId="{8E0062BD-E18D-4D42-8BEF-A13237DC65A7}" destId="{20C2923F-A4C6-7A48-B377-0C8CE97BA481}" srcOrd="7" destOrd="0" presId="urn:microsoft.com/office/officeart/2005/8/layout/vList2"/>
    <dgm:cxn modelId="{B78F555D-C7C5-494D-A9C2-3DD4488BB289}" type="presParOf" srcId="{8E0062BD-E18D-4D42-8BEF-A13237DC65A7}" destId="{E3BB3264-9A91-1442-A5EA-D20AA18852AA}" srcOrd="8" destOrd="0" presId="urn:microsoft.com/office/officeart/2005/8/layout/vList2"/>
    <dgm:cxn modelId="{EA6BDF26-1B4A-9249-B283-F619E125AE4B}" type="presParOf" srcId="{8E0062BD-E18D-4D42-8BEF-A13237DC65A7}" destId="{99280E82-2C03-5E40-B0C8-D7113EA80407}" srcOrd="9" destOrd="0" presId="urn:microsoft.com/office/officeart/2005/8/layout/vList2"/>
    <dgm:cxn modelId="{89F17441-6353-594D-AA83-607C7CCCAF1F}" type="presParOf" srcId="{8E0062BD-E18D-4D42-8BEF-A13237DC65A7}" destId="{982A5554-ED9D-D64E-990D-E15F3D01B70D}" srcOrd="10" destOrd="0" presId="urn:microsoft.com/office/officeart/2005/8/layout/vList2"/>
    <dgm:cxn modelId="{EA8D33E2-4594-7540-BB20-E535D9471254}" type="presParOf" srcId="{8E0062BD-E18D-4D42-8BEF-A13237DC65A7}" destId="{963FA44F-1192-4A41-B5BA-9D99081AAC47}" srcOrd="11" destOrd="0" presId="urn:microsoft.com/office/officeart/2005/8/layout/vList2"/>
    <dgm:cxn modelId="{6CF592FC-6872-184A-8006-150B2D619DC9}" type="presParOf" srcId="{8E0062BD-E18D-4D42-8BEF-A13237DC65A7}" destId="{4AB57441-FDD4-634A-B83B-AD07FB275D0F}" srcOrd="12" destOrd="0" presId="urn:microsoft.com/office/officeart/2005/8/layout/vList2"/>
    <dgm:cxn modelId="{BFC09F7B-4846-AA4A-8FB8-7D636BCF30B8}" type="presParOf" srcId="{8E0062BD-E18D-4D42-8BEF-A13237DC65A7}" destId="{AF4DDF7D-284C-754B-A156-90FBB857815B}" srcOrd="13" destOrd="0" presId="urn:microsoft.com/office/officeart/2005/8/layout/vList2"/>
    <dgm:cxn modelId="{AC4E9353-E308-B640-A109-DAD6BD357457}" type="presParOf" srcId="{8E0062BD-E18D-4D42-8BEF-A13237DC65A7}" destId="{AF28DA48-BDC7-EF47-8405-2F73E760CF4A}"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817BFF4-3F11-49EF-A1B9-C651BD3E459D}"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0F383E39-4386-4891-869B-820D5F065902}">
      <dgm:prSet/>
      <dgm:spPr/>
      <dgm:t>
        <a:bodyPr/>
        <a:lstStyle/>
        <a:p>
          <a:r>
            <a:rPr lang="en-GB"/>
            <a:t>Does my intuition and instinct help me make good judgement? How do I know I can rely on this?</a:t>
          </a:r>
          <a:endParaRPr lang="en-US"/>
        </a:p>
      </dgm:t>
    </dgm:pt>
    <dgm:pt modelId="{D8A79ED0-0F87-42FE-8684-BE1C5511F93D}" type="parTrans" cxnId="{F3321A1E-F577-48F0-8602-B8D3CAA54C97}">
      <dgm:prSet/>
      <dgm:spPr/>
      <dgm:t>
        <a:bodyPr/>
        <a:lstStyle/>
        <a:p>
          <a:endParaRPr lang="en-US"/>
        </a:p>
      </dgm:t>
    </dgm:pt>
    <dgm:pt modelId="{DACEC0AA-F38D-4F89-8927-CB0AC430A698}" type="sibTrans" cxnId="{F3321A1E-F577-48F0-8602-B8D3CAA54C97}">
      <dgm:prSet/>
      <dgm:spPr/>
      <dgm:t>
        <a:bodyPr/>
        <a:lstStyle/>
        <a:p>
          <a:endParaRPr lang="en-US"/>
        </a:p>
      </dgm:t>
    </dgm:pt>
    <dgm:pt modelId="{7230A937-F935-4891-B27C-BB5B5E9E6D3E}">
      <dgm:prSet/>
      <dgm:spPr/>
      <dgm:t>
        <a:bodyPr/>
        <a:lstStyle/>
        <a:p>
          <a:r>
            <a:rPr lang="en-GB"/>
            <a:t>Is my judgement of right and wrong dependent on what has been taught to me by my parents/teachers/religious scholars/leaders? How do I know I can rely on them?</a:t>
          </a:r>
          <a:endParaRPr lang="en-US"/>
        </a:p>
      </dgm:t>
    </dgm:pt>
    <dgm:pt modelId="{108FC1BB-3EA8-49FE-BB64-B521F3402238}" type="parTrans" cxnId="{66470A16-6355-4FBF-AB7A-BAE576E91B84}">
      <dgm:prSet/>
      <dgm:spPr/>
      <dgm:t>
        <a:bodyPr/>
        <a:lstStyle/>
        <a:p>
          <a:endParaRPr lang="en-US"/>
        </a:p>
      </dgm:t>
    </dgm:pt>
    <dgm:pt modelId="{1B534B59-E449-4248-8BE0-508DA40AF34E}" type="sibTrans" cxnId="{66470A16-6355-4FBF-AB7A-BAE576E91B84}">
      <dgm:prSet/>
      <dgm:spPr/>
      <dgm:t>
        <a:bodyPr/>
        <a:lstStyle/>
        <a:p>
          <a:endParaRPr lang="en-US"/>
        </a:p>
      </dgm:t>
    </dgm:pt>
    <dgm:pt modelId="{FECC512F-6460-40DC-969E-ACCD5DC2C2CD}">
      <dgm:prSet/>
      <dgm:spPr/>
      <dgm:t>
        <a:bodyPr/>
        <a:lstStyle/>
        <a:p>
          <a:r>
            <a:rPr lang="en-GB"/>
            <a:t>Is my judgement of right and wrong dependent on what society expects of me? Am I a sheep that blindly follows the crowd? Where will they lead me? Can I rely on the judgement of others to help me define my own judgement of right from wrong?</a:t>
          </a:r>
          <a:endParaRPr lang="en-US"/>
        </a:p>
      </dgm:t>
    </dgm:pt>
    <dgm:pt modelId="{CA1C23A1-F76E-42C3-BA09-1D369C1A5EC1}" type="parTrans" cxnId="{3F641FCB-E4C2-4073-90A7-6D44B5EC292C}">
      <dgm:prSet/>
      <dgm:spPr/>
      <dgm:t>
        <a:bodyPr/>
        <a:lstStyle/>
        <a:p>
          <a:endParaRPr lang="en-US"/>
        </a:p>
      </dgm:t>
    </dgm:pt>
    <dgm:pt modelId="{C0953872-74F4-4CBF-892D-228D9921B441}" type="sibTrans" cxnId="{3F641FCB-E4C2-4073-90A7-6D44B5EC292C}">
      <dgm:prSet/>
      <dgm:spPr/>
      <dgm:t>
        <a:bodyPr/>
        <a:lstStyle/>
        <a:p>
          <a:endParaRPr lang="en-US"/>
        </a:p>
      </dgm:t>
    </dgm:pt>
    <dgm:pt modelId="{A7E45BA6-3EFF-2141-97D4-99BC98FAD38E}" type="pres">
      <dgm:prSet presAssocID="{D817BFF4-3F11-49EF-A1B9-C651BD3E459D}" presName="linear" presStyleCnt="0">
        <dgm:presLayoutVars>
          <dgm:animLvl val="lvl"/>
          <dgm:resizeHandles val="exact"/>
        </dgm:presLayoutVars>
      </dgm:prSet>
      <dgm:spPr/>
    </dgm:pt>
    <dgm:pt modelId="{1A47A5ED-C240-A444-9426-100CB674A50F}" type="pres">
      <dgm:prSet presAssocID="{0F383E39-4386-4891-869B-820D5F065902}" presName="parentText" presStyleLbl="node1" presStyleIdx="0" presStyleCnt="3">
        <dgm:presLayoutVars>
          <dgm:chMax val="0"/>
          <dgm:bulletEnabled val="1"/>
        </dgm:presLayoutVars>
      </dgm:prSet>
      <dgm:spPr/>
    </dgm:pt>
    <dgm:pt modelId="{9A165803-D234-034E-9F40-6940DFB806D2}" type="pres">
      <dgm:prSet presAssocID="{DACEC0AA-F38D-4F89-8927-CB0AC430A698}" presName="spacer" presStyleCnt="0"/>
      <dgm:spPr/>
    </dgm:pt>
    <dgm:pt modelId="{10DAE74E-A6C1-AC49-A166-8EC163A3DEA0}" type="pres">
      <dgm:prSet presAssocID="{7230A937-F935-4891-B27C-BB5B5E9E6D3E}" presName="parentText" presStyleLbl="node1" presStyleIdx="1" presStyleCnt="3">
        <dgm:presLayoutVars>
          <dgm:chMax val="0"/>
          <dgm:bulletEnabled val="1"/>
        </dgm:presLayoutVars>
      </dgm:prSet>
      <dgm:spPr/>
    </dgm:pt>
    <dgm:pt modelId="{4E367B87-FEB7-AD4D-93CC-65595DDF4C56}" type="pres">
      <dgm:prSet presAssocID="{1B534B59-E449-4248-8BE0-508DA40AF34E}" presName="spacer" presStyleCnt="0"/>
      <dgm:spPr/>
    </dgm:pt>
    <dgm:pt modelId="{600922BB-FA2D-7F47-8AD3-4EECD98449AE}" type="pres">
      <dgm:prSet presAssocID="{FECC512F-6460-40DC-969E-ACCD5DC2C2CD}" presName="parentText" presStyleLbl="node1" presStyleIdx="2" presStyleCnt="3">
        <dgm:presLayoutVars>
          <dgm:chMax val="0"/>
          <dgm:bulletEnabled val="1"/>
        </dgm:presLayoutVars>
      </dgm:prSet>
      <dgm:spPr/>
    </dgm:pt>
  </dgm:ptLst>
  <dgm:cxnLst>
    <dgm:cxn modelId="{036C6215-E45F-8840-95C1-93D2F1A82881}" type="presOf" srcId="{0F383E39-4386-4891-869B-820D5F065902}" destId="{1A47A5ED-C240-A444-9426-100CB674A50F}" srcOrd="0" destOrd="0" presId="urn:microsoft.com/office/officeart/2005/8/layout/vList2"/>
    <dgm:cxn modelId="{66470A16-6355-4FBF-AB7A-BAE576E91B84}" srcId="{D817BFF4-3F11-49EF-A1B9-C651BD3E459D}" destId="{7230A937-F935-4891-B27C-BB5B5E9E6D3E}" srcOrd="1" destOrd="0" parTransId="{108FC1BB-3EA8-49FE-BB64-B521F3402238}" sibTransId="{1B534B59-E449-4248-8BE0-508DA40AF34E}"/>
    <dgm:cxn modelId="{F3321A1E-F577-48F0-8602-B8D3CAA54C97}" srcId="{D817BFF4-3F11-49EF-A1B9-C651BD3E459D}" destId="{0F383E39-4386-4891-869B-820D5F065902}" srcOrd="0" destOrd="0" parTransId="{D8A79ED0-0F87-42FE-8684-BE1C5511F93D}" sibTransId="{DACEC0AA-F38D-4F89-8927-CB0AC430A698}"/>
    <dgm:cxn modelId="{D882FD4E-F867-C440-ADF8-A2B81D8B6465}" type="presOf" srcId="{7230A937-F935-4891-B27C-BB5B5E9E6D3E}" destId="{10DAE74E-A6C1-AC49-A166-8EC163A3DEA0}" srcOrd="0" destOrd="0" presId="urn:microsoft.com/office/officeart/2005/8/layout/vList2"/>
    <dgm:cxn modelId="{D75385AA-503E-FF41-829D-2AC0327587CA}" type="presOf" srcId="{D817BFF4-3F11-49EF-A1B9-C651BD3E459D}" destId="{A7E45BA6-3EFF-2141-97D4-99BC98FAD38E}" srcOrd="0" destOrd="0" presId="urn:microsoft.com/office/officeart/2005/8/layout/vList2"/>
    <dgm:cxn modelId="{3F641FCB-E4C2-4073-90A7-6D44B5EC292C}" srcId="{D817BFF4-3F11-49EF-A1B9-C651BD3E459D}" destId="{FECC512F-6460-40DC-969E-ACCD5DC2C2CD}" srcOrd="2" destOrd="0" parTransId="{CA1C23A1-F76E-42C3-BA09-1D369C1A5EC1}" sibTransId="{C0953872-74F4-4CBF-892D-228D9921B441}"/>
    <dgm:cxn modelId="{B48CC0E3-94DE-234F-AD83-F4EEF9D28A69}" type="presOf" srcId="{FECC512F-6460-40DC-969E-ACCD5DC2C2CD}" destId="{600922BB-FA2D-7F47-8AD3-4EECD98449AE}" srcOrd="0" destOrd="0" presId="urn:microsoft.com/office/officeart/2005/8/layout/vList2"/>
    <dgm:cxn modelId="{0612272B-4F28-8742-B803-A18B860D842E}" type="presParOf" srcId="{A7E45BA6-3EFF-2141-97D4-99BC98FAD38E}" destId="{1A47A5ED-C240-A444-9426-100CB674A50F}" srcOrd="0" destOrd="0" presId="urn:microsoft.com/office/officeart/2005/8/layout/vList2"/>
    <dgm:cxn modelId="{4655A634-5AED-C942-8A11-F6886CE3E103}" type="presParOf" srcId="{A7E45BA6-3EFF-2141-97D4-99BC98FAD38E}" destId="{9A165803-D234-034E-9F40-6940DFB806D2}" srcOrd="1" destOrd="0" presId="urn:microsoft.com/office/officeart/2005/8/layout/vList2"/>
    <dgm:cxn modelId="{B5A5B0F6-1967-3643-8701-5C24AA02EF54}" type="presParOf" srcId="{A7E45BA6-3EFF-2141-97D4-99BC98FAD38E}" destId="{10DAE74E-A6C1-AC49-A166-8EC163A3DEA0}" srcOrd="2" destOrd="0" presId="urn:microsoft.com/office/officeart/2005/8/layout/vList2"/>
    <dgm:cxn modelId="{DBFBF1F4-3461-334F-A979-3114E3F93324}" type="presParOf" srcId="{A7E45BA6-3EFF-2141-97D4-99BC98FAD38E}" destId="{4E367B87-FEB7-AD4D-93CC-65595DDF4C56}" srcOrd="3" destOrd="0" presId="urn:microsoft.com/office/officeart/2005/8/layout/vList2"/>
    <dgm:cxn modelId="{F68C61AF-1203-874B-BAB3-62BBE522AADC}" type="presParOf" srcId="{A7E45BA6-3EFF-2141-97D4-99BC98FAD38E}" destId="{600922BB-FA2D-7F47-8AD3-4EECD98449A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3E97650A-24A0-479A-87D4-DF5D0DB690EF}"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40396A9B-2A28-4475-8AE6-2F584064FA8A}">
      <dgm:prSet/>
      <dgm:spPr/>
      <dgm:t>
        <a:bodyPr/>
        <a:lstStyle/>
        <a:p>
          <a:r>
            <a:rPr lang="en-GB"/>
            <a:t>On Whom can I Rely on completely? Myself? Or My Creator/Source who knows me better than I know myself?</a:t>
          </a:r>
          <a:endParaRPr lang="en-US"/>
        </a:p>
      </dgm:t>
    </dgm:pt>
    <dgm:pt modelId="{58D9455C-6314-4742-A6E7-1A2C123C09B2}" type="parTrans" cxnId="{71E4DB74-09F3-4660-AE56-ADC365B89274}">
      <dgm:prSet/>
      <dgm:spPr/>
      <dgm:t>
        <a:bodyPr/>
        <a:lstStyle/>
        <a:p>
          <a:endParaRPr lang="en-US"/>
        </a:p>
      </dgm:t>
    </dgm:pt>
    <dgm:pt modelId="{4DD2D9E0-888D-4ABC-8A0F-A0D334984084}" type="sibTrans" cxnId="{71E4DB74-09F3-4660-AE56-ADC365B89274}">
      <dgm:prSet/>
      <dgm:spPr/>
      <dgm:t>
        <a:bodyPr/>
        <a:lstStyle/>
        <a:p>
          <a:endParaRPr lang="en-US"/>
        </a:p>
      </dgm:t>
    </dgm:pt>
    <dgm:pt modelId="{3F26E398-9372-495D-A883-CA980D52015F}">
      <dgm:prSet/>
      <dgm:spPr/>
      <dgm:t>
        <a:bodyPr/>
        <a:lstStyle/>
        <a:p>
          <a:r>
            <a:rPr lang="en-GB"/>
            <a:t>From where do I get my understanding of right and wrong? Or can I have access to this judgement through my human nature and use of my own mind heart and soul and, logic, reason, love and empathy? </a:t>
          </a:r>
          <a:endParaRPr lang="en-US"/>
        </a:p>
      </dgm:t>
    </dgm:pt>
    <dgm:pt modelId="{2B81CD33-7F71-4E06-AC34-0A43CD65FC43}" type="parTrans" cxnId="{CF70E200-E568-4882-AE12-296494F04930}">
      <dgm:prSet/>
      <dgm:spPr/>
      <dgm:t>
        <a:bodyPr/>
        <a:lstStyle/>
        <a:p>
          <a:endParaRPr lang="en-US"/>
        </a:p>
      </dgm:t>
    </dgm:pt>
    <dgm:pt modelId="{B20D6CC5-0E1A-4222-9627-C99BD080DE12}" type="sibTrans" cxnId="{CF70E200-E568-4882-AE12-296494F04930}">
      <dgm:prSet/>
      <dgm:spPr/>
      <dgm:t>
        <a:bodyPr/>
        <a:lstStyle/>
        <a:p>
          <a:endParaRPr lang="en-US"/>
        </a:p>
      </dgm:t>
    </dgm:pt>
    <dgm:pt modelId="{F2B3658B-2572-432A-ACEE-4B8916D5E20D}">
      <dgm:prSet/>
      <dgm:spPr/>
      <dgm:t>
        <a:bodyPr/>
        <a:lstStyle/>
        <a:p>
          <a:r>
            <a:rPr lang="en-GB"/>
            <a:t>Do I need books/scriptures/guidance from Above to help me distinguish truth from falsehood, right from wrong in order to better develop my sense of good judgement? </a:t>
          </a:r>
          <a:endParaRPr lang="en-US"/>
        </a:p>
      </dgm:t>
    </dgm:pt>
    <dgm:pt modelId="{0D6987E3-1435-4A65-BB1E-75E0900F7C52}" type="parTrans" cxnId="{BB8DCAE2-FF93-45DF-BE84-EA0B8224468D}">
      <dgm:prSet/>
      <dgm:spPr/>
      <dgm:t>
        <a:bodyPr/>
        <a:lstStyle/>
        <a:p>
          <a:endParaRPr lang="en-US"/>
        </a:p>
      </dgm:t>
    </dgm:pt>
    <dgm:pt modelId="{DAD0C245-B254-485C-B13C-3B815F612E7B}" type="sibTrans" cxnId="{BB8DCAE2-FF93-45DF-BE84-EA0B8224468D}">
      <dgm:prSet/>
      <dgm:spPr/>
      <dgm:t>
        <a:bodyPr/>
        <a:lstStyle/>
        <a:p>
          <a:endParaRPr lang="en-US"/>
        </a:p>
      </dgm:t>
    </dgm:pt>
    <dgm:pt modelId="{09CBD2DC-ABD2-489A-8371-399268AB0F4E}">
      <dgm:prSet/>
      <dgm:spPr/>
      <dgm:t>
        <a:bodyPr/>
        <a:lstStyle/>
        <a:p>
          <a:r>
            <a:rPr lang="en-GB"/>
            <a:t>Can seeking Knowledge and Wisdom through use of reason and logic help me find Truth so that I can better my Judgement?</a:t>
          </a:r>
          <a:endParaRPr lang="en-US"/>
        </a:p>
      </dgm:t>
    </dgm:pt>
    <dgm:pt modelId="{E00EE76F-49E1-4185-9249-FD674236237D}" type="parTrans" cxnId="{86E74B0D-BEED-475F-A6FA-492559DFD6E2}">
      <dgm:prSet/>
      <dgm:spPr/>
      <dgm:t>
        <a:bodyPr/>
        <a:lstStyle/>
        <a:p>
          <a:endParaRPr lang="en-US"/>
        </a:p>
      </dgm:t>
    </dgm:pt>
    <dgm:pt modelId="{DCD445D4-7583-45F7-A52F-09593A418569}" type="sibTrans" cxnId="{86E74B0D-BEED-475F-A6FA-492559DFD6E2}">
      <dgm:prSet/>
      <dgm:spPr/>
      <dgm:t>
        <a:bodyPr/>
        <a:lstStyle/>
        <a:p>
          <a:endParaRPr lang="en-US"/>
        </a:p>
      </dgm:t>
    </dgm:pt>
    <dgm:pt modelId="{30AC302F-C546-4A7D-BD82-73D7396C5821}">
      <dgm:prSet/>
      <dgm:spPr/>
      <dgm:t>
        <a:bodyPr/>
        <a:lstStyle/>
        <a:p>
          <a:r>
            <a:rPr lang="en-GB"/>
            <a:t>Could treating others how I myself would want to be treated help give me better judgement of right and wrong and how to behave in a given situation? </a:t>
          </a:r>
          <a:endParaRPr lang="en-US"/>
        </a:p>
      </dgm:t>
    </dgm:pt>
    <dgm:pt modelId="{3549CFD8-9491-4977-A921-E82AEC3D5EA4}" type="parTrans" cxnId="{1E47654A-3EBB-4A07-9AFC-D0003AC58CFC}">
      <dgm:prSet/>
      <dgm:spPr/>
      <dgm:t>
        <a:bodyPr/>
        <a:lstStyle/>
        <a:p>
          <a:endParaRPr lang="en-US"/>
        </a:p>
      </dgm:t>
    </dgm:pt>
    <dgm:pt modelId="{38AAF8FB-0D46-4A43-A681-84F4777A1230}" type="sibTrans" cxnId="{1E47654A-3EBB-4A07-9AFC-D0003AC58CFC}">
      <dgm:prSet/>
      <dgm:spPr/>
      <dgm:t>
        <a:bodyPr/>
        <a:lstStyle/>
        <a:p>
          <a:endParaRPr lang="en-US"/>
        </a:p>
      </dgm:t>
    </dgm:pt>
    <dgm:pt modelId="{BB17F98E-C8D9-4B34-8EDA-6F634C78B2DB}">
      <dgm:prSet/>
      <dgm:spPr/>
      <dgm:t>
        <a:bodyPr/>
        <a:lstStyle/>
        <a:p>
          <a:r>
            <a:rPr lang="en-GB"/>
            <a:t>Can self reflection, meditation and mindfulness help me develop my ability to Judge right from wrong?</a:t>
          </a:r>
          <a:endParaRPr lang="en-US"/>
        </a:p>
      </dgm:t>
    </dgm:pt>
    <dgm:pt modelId="{00311CD7-1085-4D61-9FCC-9A39E618C8BD}" type="parTrans" cxnId="{7AC6055A-4E13-4313-A4C5-A64559CFA537}">
      <dgm:prSet/>
      <dgm:spPr/>
      <dgm:t>
        <a:bodyPr/>
        <a:lstStyle/>
        <a:p>
          <a:endParaRPr lang="en-US"/>
        </a:p>
      </dgm:t>
    </dgm:pt>
    <dgm:pt modelId="{98238212-6826-4247-9793-62FDCABADAB5}" type="sibTrans" cxnId="{7AC6055A-4E13-4313-A4C5-A64559CFA537}">
      <dgm:prSet/>
      <dgm:spPr/>
      <dgm:t>
        <a:bodyPr/>
        <a:lstStyle/>
        <a:p>
          <a:endParaRPr lang="en-US"/>
        </a:p>
      </dgm:t>
    </dgm:pt>
    <dgm:pt modelId="{EB6037A6-D797-DD48-BCCA-DB14DB9B5A7D}" type="pres">
      <dgm:prSet presAssocID="{3E97650A-24A0-479A-87D4-DF5D0DB690EF}" presName="linear" presStyleCnt="0">
        <dgm:presLayoutVars>
          <dgm:animLvl val="lvl"/>
          <dgm:resizeHandles val="exact"/>
        </dgm:presLayoutVars>
      </dgm:prSet>
      <dgm:spPr/>
    </dgm:pt>
    <dgm:pt modelId="{D14FC635-329A-1D43-81D6-BF71DA05BD2E}" type="pres">
      <dgm:prSet presAssocID="{40396A9B-2A28-4475-8AE6-2F584064FA8A}" presName="parentText" presStyleLbl="node1" presStyleIdx="0" presStyleCnt="6">
        <dgm:presLayoutVars>
          <dgm:chMax val="0"/>
          <dgm:bulletEnabled val="1"/>
        </dgm:presLayoutVars>
      </dgm:prSet>
      <dgm:spPr/>
    </dgm:pt>
    <dgm:pt modelId="{D460CC06-AF41-C344-8E2E-82202861A7E4}" type="pres">
      <dgm:prSet presAssocID="{4DD2D9E0-888D-4ABC-8A0F-A0D334984084}" presName="spacer" presStyleCnt="0"/>
      <dgm:spPr/>
    </dgm:pt>
    <dgm:pt modelId="{94CA4D16-70FD-E644-9C83-EA49B5B4E72F}" type="pres">
      <dgm:prSet presAssocID="{3F26E398-9372-495D-A883-CA980D52015F}" presName="parentText" presStyleLbl="node1" presStyleIdx="1" presStyleCnt="6">
        <dgm:presLayoutVars>
          <dgm:chMax val="0"/>
          <dgm:bulletEnabled val="1"/>
        </dgm:presLayoutVars>
      </dgm:prSet>
      <dgm:spPr/>
    </dgm:pt>
    <dgm:pt modelId="{35DB4797-7CD9-E848-8CCC-4CADF43D8FE4}" type="pres">
      <dgm:prSet presAssocID="{B20D6CC5-0E1A-4222-9627-C99BD080DE12}" presName="spacer" presStyleCnt="0"/>
      <dgm:spPr/>
    </dgm:pt>
    <dgm:pt modelId="{E5ADF094-0275-AA48-AB25-6CD4F7E0FCB4}" type="pres">
      <dgm:prSet presAssocID="{F2B3658B-2572-432A-ACEE-4B8916D5E20D}" presName="parentText" presStyleLbl="node1" presStyleIdx="2" presStyleCnt="6">
        <dgm:presLayoutVars>
          <dgm:chMax val="0"/>
          <dgm:bulletEnabled val="1"/>
        </dgm:presLayoutVars>
      </dgm:prSet>
      <dgm:spPr/>
    </dgm:pt>
    <dgm:pt modelId="{30C9B196-6C3A-5243-B4CA-D2C0318220D6}" type="pres">
      <dgm:prSet presAssocID="{DAD0C245-B254-485C-B13C-3B815F612E7B}" presName="spacer" presStyleCnt="0"/>
      <dgm:spPr/>
    </dgm:pt>
    <dgm:pt modelId="{F10CD28D-2CF2-3B49-AB64-A171D48EB92F}" type="pres">
      <dgm:prSet presAssocID="{09CBD2DC-ABD2-489A-8371-399268AB0F4E}" presName="parentText" presStyleLbl="node1" presStyleIdx="3" presStyleCnt="6">
        <dgm:presLayoutVars>
          <dgm:chMax val="0"/>
          <dgm:bulletEnabled val="1"/>
        </dgm:presLayoutVars>
      </dgm:prSet>
      <dgm:spPr/>
    </dgm:pt>
    <dgm:pt modelId="{9B99DC12-37B4-9F44-9CAE-BC590F5A5D3A}" type="pres">
      <dgm:prSet presAssocID="{DCD445D4-7583-45F7-A52F-09593A418569}" presName="spacer" presStyleCnt="0"/>
      <dgm:spPr/>
    </dgm:pt>
    <dgm:pt modelId="{349AA080-8EBB-0A43-A932-8C9B4B18AC1A}" type="pres">
      <dgm:prSet presAssocID="{30AC302F-C546-4A7D-BD82-73D7396C5821}" presName="parentText" presStyleLbl="node1" presStyleIdx="4" presStyleCnt="6">
        <dgm:presLayoutVars>
          <dgm:chMax val="0"/>
          <dgm:bulletEnabled val="1"/>
        </dgm:presLayoutVars>
      </dgm:prSet>
      <dgm:spPr/>
    </dgm:pt>
    <dgm:pt modelId="{04EA7B32-111A-EA40-A629-444C86A039D1}" type="pres">
      <dgm:prSet presAssocID="{38AAF8FB-0D46-4A43-A681-84F4777A1230}" presName="spacer" presStyleCnt="0"/>
      <dgm:spPr/>
    </dgm:pt>
    <dgm:pt modelId="{D5BF2A39-8D2A-5749-AE51-EE01CCA2B917}" type="pres">
      <dgm:prSet presAssocID="{BB17F98E-C8D9-4B34-8EDA-6F634C78B2DB}" presName="parentText" presStyleLbl="node1" presStyleIdx="5" presStyleCnt="6">
        <dgm:presLayoutVars>
          <dgm:chMax val="0"/>
          <dgm:bulletEnabled val="1"/>
        </dgm:presLayoutVars>
      </dgm:prSet>
      <dgm:spPr/>
    </dgm:pt>
  </dgm:ptLst>
  <dgm:cxnLst>
    <dgm:cxn modelId="{CF70E200-E568-4882-AE12-296494F04930}" srcId="{3E97650A-24A0-479A-87D4-DF5D0DB690EF}" destId="{3F26E398-9372-495D-A883-CA980D52015F}" srcOrd="1" destOrd="0" parTransId="{2B81CD33-7F71-4E06-AC34-0A43CD65FC43}" sibTransId="{B20D6CC5-0E1A-4222-9627-C99BD080DE12}"/>
    <dgm:cxn modelId="{86E74B0D-BEED-475F-A6FA-492559DFD6E2}" srcId="{3E97650A-24A0-479A-87D4-DF5D0DB690EF}" destId="{09CBD2DC-ABD2-489A-8371-399268AB0F4E}" srcOrd="3" destOrd="0" parTransId="{E00EE76F-49E1-4185-9249-FD674236237D}" sibTransId="{DCD445D4-7583-45F7-A52F-09593A418569}"/>
    <dgm:cxn modelId="{1E47654A-3EBB-4A07-9AFC-D0003AC58CFC}" srcId="{3E97650A-24A0-479A-87D4-DF5D0DB690EF}" destId="{30AC302F-C546-4A7D-BD82-73D7396C5821}" srcOrd="4" destOrd="0" parTransId="{3549CFD8-9491-4977-A921-E82AEC3D5EA4}" sibTransId="{38AAF8FB-0D46-4A43-A681-84F4777A1230}"/>
    <dgm:cxn modelId="{CA6D6554-953D-FA45-98FC-DDC5CDD0F2CD}" type="presOf" srcId="{40396A9B-2A28-4475-8AE6-2F584064FA8A}" destId="{D14FC635-329A-1D43-81D6-BF71DA05BD2E}" srcOrd="0" destOrd="0" presId="urn:microsoft.com/office/officeart/2005/8/layout/vList2"/>
    <dgm:cxn modelId="{7AC6055A-4E13-4313-A4C5-A64559CFA537}" srcId="{3E97650A-24A0-479A-87D4-DF5D0DB690EF}" destId="{BB17F98E-C8D9-4B34-8EDA-6F634C78B2DB}" srcOrd="5" destOrd="0" parTransId="{00311CD7-1085-4D61-9FCC-9A39E618C8BD}" sibTransId="{98238212-6826-4247-9793-62FDCABADAB5}"/>
    <dgm:cxn modelId="{94FFD96F-572D-7E41-8BAF-8C6F03EA4032}" type="presOf" srcId="{30AC302F-C546-4A7D-BD82-73D7396C5821}" destId="{349AA080-8EBB-0A43-A932-8C9B4B18AC1A}" srcOrd="0" destOrd="0" presId="urn:microsoft.com/office/officeart/2005/8/layout/vList2"/>
    <dgm:cxn modelId="{71E4DB74-09F3-4660-AE56-ADC365B89274}" srcId="{3E97650A-24A0-479A-87D4-DF5D0DB690EF}" destId="{40396A9B-2A28-4475-8AE6-2F584064FA8A}" srcOrd="0" destOrd="0" parTransId="{58D9455C-6314-4742-A6E7-1A2C123C09B2}" sibTransId="{4DD2D9E0-888D-4ABC-8A0F-A0D334984084}"/>
    <dgm:cxn modelId="{AF827476-219A-3248-82E8-8DCFA7593D1E}" type="presOf" srcId="{3E97650A-24A0-479A-87D4-DF5D0DB690EF}" destId="{EB6037A6-D797-DD48-BCCA-DB14DB9B5A7D}" srcOrd="0" destOrd="0" presId="urn:microsoft.com/office/officeart/2005/8/layout/vList2"/>
    <dgm:cxn modelId="{341CE37C-6746-F449-99E7-D9B1AED4D621}" type="presOf" srcId="{09CBD2DC-ABD2-489A-8371-399268AB0F4E}" destId="{F10CD28D-2CF2-3B49-AB64-A171D48EB92F}" srcOrd="0" destOrd="0" presId="urn:microsoft.com/office/officeart/2005/8/layout/vList2"/>
    <dgm:cxn modelId="{9587FE94-E046-B447-9DA6-AF19DBCC4A16}" type="presOf" srcId="{F2B3658B-2572-432A-ACEE-4B8916D5E20D}" destId="{E5ADF094-0275-AA48-AB25-6CD4F7E0FCB4}" srcOrd="0" destOrd="0" presId="urn:microsoft.com/office/officeart/2005/8/layout/vList2"/>
    <dgm:cxn modelId="{6D654FC3-1F3E-0741-ADED-37482E30E123}" type="presOf" srcId="{BB17F98E-C8D9-4B34-8EDA-6F634C78B2DB}" destId="{D5BF2A39-8D2A-5749-AE51-EE01CCA2B917}" srcOrd="0" destOrd="0" presId="urn:microsoft.com/office/officeart/2005/8/layout/vList2"/>
    <dgm:cxn modelId="{CBA760C3-9DE6-2A43-8F7E-A6AE8AE1E839}" type="presOf" srcId="{3F26E398-9372-495D-A883-CA980D52015F}" destId="{94CA4D16-70FD-E644-9C83-EA49B5B4E72F}" srcOrd="0" destOrd="0" presId="urn:microsoft.com/office/officeart/2005/8/layout/vList2"/>
    <dgm:cxn modelId="{BB8DCAE2-FF93-45DF-BE84-EA0B8224468D}" srcId="{3E97650A-24A0-479A-87D4-DF5D0DB690EF}" destId="{F2B3658B-2572-432A-ACEE-4B8916D5E20D}" srcOrd="2" destOrd="0" parTransId="{0D6987E3-1435-4A65-BB1E-75E0900F7C52}" sibTransId="{DAD0C245-B254-485C-B13C-3B815F612E7B}"/>
    <dgm:cxn modelId="{BC4C2A2A-F130-A34D-B65B-FB195E275671}" type="presParOf" srcId="{EB6037A6-D797-DD48-BCCA-DB14DB9B5A7D}" destId="{D14FC635-329A-1D43-81D6-BF71DA05BD2E}" srcOrd="0" destOrd="0" presId="urn:microsoft.com/office/officeart/2005/8/layout/vList2"/>
    <dgm:cxn modelId="{85B6AB2B-28F4-4C47-BD33-ACC5F7B8EA39}" type="presParOf" srcId="{EB6037A6-D797-DD48-BCCA-DB14DB9B5A7D}" destId="{D460CC06-AF41-C344-8E2E-82202861A7E4}" srcOrd="1" destOrd="0" presId="urn:microsoft.com/office/officeart/2005/8/layout/vList2"/>
    <dgm:cxn modelId="{168D39FE-8935-A040-AFC3-093598070D23}" type="presParOf" srcId="{EB6037A6-D797-DD48-BCCA-DB14DB9B5A7D}" destId="{94CA4D16-70FD-E644-9C83-EA49B5B4E72F}" srcOrd="2" destOrd="0" presId="urn:microsoft.com/office/officeart/2005/8/layout/vList2"/>
    <dgm:cxn modelId="{12241489-6377-F643-A444-81F882EABD25}" type="presParOf" srcId="{EB6037A6-D797-DD48-BCCA-DB14DB9B5A7D}" destId="{35DB4797-7CD9-E848-8CCC-4CADF43D8FE4}" srcOrd="3" destOrd="0" presId="urn:microsoft.com/office/officeart/2005/8/layout/vList2"/>
    <dgm:cxn modelId="{E69E5F9B-4790-4345-8121-F8B94C7747DC}" type="presParOf" srcId="{EB6037A6-D797-DD48-BCCA-DB14DB9B5A7D}" destId="{E5ADF094-0275-AA48-AB25-6CD4F7E0FCB4}" srcOrd="4" destOrd="0" presId="urn:microsoft.com/office/officeart/2005/8/layout/vList2"/>
    <dgm:cxn modelId="{9D1B05CA-D35A-B444-9169-8BE0B0216757}" type="presParOf" srcId="{EB6037A6-D797-DD48-BCCA-DB14DB9B5A7D}" destId="{30C9B196-6C3A-5243-B4CA-D2C0318220D6}" srcOrd="5" destOrd="0" presId="urn:microsoft.com/office/officeart/2005/8/layout/vList2"/>
    <dgm:cxn modelId="{BA4C38AF-9178-9748-AABE-9ABC121BAB2D}" type="presParOf" srcId="{EB6037A6-D797-DD48-BCCA-DB14DB9B5A7D}" destId="{F10CD28D-2CF2-3B49-AB64-A171D48EB92F}" srcOrd="6" destOrd="0" presId="urn:microsoft.com/office/officeart/2005/8/layout/vList2"/>
    <dgm:cxn modelId="{515F3458-F94E-9F4C-B4CA-399D20925ADD}" type="presParOf" srcId="{EB6037A6-D797-DD48-BCCA-DB14DB9B5A7D}" destId="{9B99DC12-37B4-9F44-9CAE-BC590F5A5D3A}" srcOrd="7" destOrd="0" presId="urn:microsoft.com/office/officeart/2005/8/layout/vList2"/>
    <dgm:cxn modelId="{81CCC4FC-1110-5442-9FF8-4CB04C91F9F1}" type="presParOf" srcId="{EB6037A6-D797-DD48-BCCA-DB14DB9B5A7D}" destId="{349AA080-8EBB-0A43-A932-8C9B4B18AC1A}" srcOrd="8" destOrd="0" presId="urn:microsoft.com/office/officeart/2005/8/layout/vList2"/>
    <dgm:cxn modelId="{B3A52F96-DA03-2749-9C4A-8F6251C352CD}" type="presParOf" srcId="{EB6037A6-D797-DD48-BCCA-DB14DB9B5A7D}" destId="{04EA7B32-111A-EA40-A629-444C86A039D1}" srcOrd="9" destOrd="0" presId="urn:microsoft.com/office/officeart/2005/8/layout/vList2"/>
    <dgm:cxn modelId="{0C0C2EAB-497B-BB49-8A6C-F0D934206312}" type="presParOf" srcId="{EB6037A6-D797-DD48-BCCA-DB14DB9B5A7D}" destId="{D5BF2A39-8D2A-5749-AE51-EE01CCA2B917}"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865C28B-20F0-4839-BF39-AE0252E9C4D7}"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14AE6733-0752-46BC-99CD-6658EC965787}">
      <dgm:prSet/>
      <dgm:spPr/>
      <dgm:t>
        <a:bodyPr/>
        <a:lstStyle/>
        <a:p>
          <a:r>
            <a:rPr lang="en-GB"/>
            <a:t>Did I look up to my parents as ‘role models’ for me when I was a child? Did I always assume that their good behaviour was right and their bad behaviour was wrong? Did I ever question them? Did I sometimes assume that I was right and they were wrong?- If so- why?- What led me to make this judgement? Did I grow to learn that some of my judgements as a child were misplaced and that in fact now I can see the wisdom behind my parents’ actions and advice they gave to me?</a:t>
          </a:r>
          <a:endParaRPr lang="en-US"/>
        </a:p>
      </dgm:t>
    </dgm:pt>
    <dgm:pt modelId="{510AA0BB-2DDB-4D44-B6C2-D36D62A4D24E}" type="parTrans" cxnId="{401488B4-73C8-4D56-B3BE-D838A2DE213B}">
      <dgm:prSet/>
      <dgm:spPr/>
      <dgm:t>
        <a:bodyPr/>
        <a:lstStyle/>
        <a:p>
          <a:endParaRPr lang="en-US"/>
        </a:p>
      </dgm:t>
    </dgm:pt>
    <dgm:pt modelId="{630BAB74-581D-48EF-BC74-686DDB7684A0}" type="sibTrans" cxnId="{401488B4-73C8-4D56-B3BE-D838A2DE213B}">
      <dgm:prSet/>
      <dgm:spPr/>
      <dgm:t>
        <a:bodyPr/>
        <a:lstStyle/>
        <a:p>
          <a:endParaRPr lang="en-US"/>
        </a:p>
      </dgm:t>
    </dgm:pt>
    <dgm:pt modelId="{AF3ADE78-2B88-46DC-AB77-AF1C803667ED}">
      <dgm:prSet/>
      <dgm:spPr/>
      <dgm:t>
        <a:bodyPr/>
        <a:lstStyle/>
        <a:p>
          <a:r>
            <a:rPr lang="en-US"/>
            <a:t>How do I decide what is truly right and what is wrong? Is it according to my own will, the will of my parents? Or the Will of my teachers? Or the will of society? Or the will of governments? Or the Will of my Creator and My Source of Knowledge and Wisdom? </a:t>
          </a:r>
        </a:p>
      </dgm:t>
    </dgm:pt>
    <dgm:pt modelId="{C36D1A50-8101-4C2E-B587-1C8BA6CA5DA2}" type="parTrans" cxnId="{110925EF-6773-40E9-8D4A-324902E381D3}">
      <dgm:prSet/>
      <dgm:spPr/>
      <dgm:t>
        <a:bodyPr/>
        <a:lstStyle/>
        <a:p>
          <a:endParaRPr lang="en-US"/>
        </a:p>
      </dgm:t>
    </dgm:pt>
    <dgm:pt modelId="{D397AE29-EDC8-474D-9B37-F38365546F9A}" type="sibTrans" cxnId="{110925EF-6773-40E9-8D4A-324902E381D3}">
      <dgm:prSet/>
      <dgm:spPr/>
      <dgm:t>
        <a:bodyPr/>
        <a:lstStyle/>
        <a:p>
          <a:endParaRPr lang="en-US"/>
        </a:p>
      </dgm:t>
    </dgm:pt>
    <dgm:pt modelId="{8BD4F63A-8089-9748-9B91-30F11054E52A}" type="pres">
      <dgm:prSet presAssocID="{7865C28B-20F0-4839-BF39-AE0252E9C4D7}" presName="linear" presStyleCnt="0">
        <dgm:presLayoutVars>
          <dgm:animLvl val="lvl"/>
          <dgm:resizeHandles val="exact"/>
        </dgm:presLayoutVars>
      </dgm:prSet>
      <dgm:spPr/>
    </dgm:pt>
    <dgm:pt modelId="{6A9D69DC-191C-8345-879D-B26A12FCFA26}" type="pres">
      <dgm:prSet presAssocID="{14AE6733-0752-46BC-99CD-6658EC965787}" presName="parentText" presStyleLbl="node1" presStyleIdx="0" presStyleCnt="2">
        <dgm:presLayoutVars>
          <dgm:chMax val="0"/>
          <dgm:bulletEnabled val="1"/>
        </dgm:presLayoutVars>
      </dgm:prSet>
      <dgm:spPr/>
    </dgm:pt>
    <dgm:pt modelId="{1043880B-27C1-5745-9129-73667653DF39}" type="pres">
      <dgm:prSet presAssocID="{630BAB74-581D-48EF-BC74-686DDB7684A0}" presName="spacer" presStyleCnt="0"/>
      <dgm:spPr/>
    </dgm:pt>
    <dgm:pt modelId="{0EEE765E-ED7A-0745-B1CA-5C822D9CB983}" type="pres">
      <dgm:prSet presAssocID="{AF3ADE78-2B88-46DC-AB77-AF1C803667ED}" presName="parentText" presStyleLbl="node1" presStyleIdx="1" presStyleCnt="2">
        <dgm:presLayoutVars>
          <dgm:chMax val="0"/>
          <dgm:bulletEnabled val="1"/>
        </dgm:presLayoutVars>
      </dgm:prSet>
      <dgm:spPr/>
    </dgm:pt>
  </dgm:ptLst>
  <dgm:cxnLst>
    <dgm:cxn modelId="{B71B361E-4865-3346-8303-FC9D6B82B8B2}" type="presOf" srcId="{7865C28B-20F0-4839-BF39-AE0252E9C4D7}" destId="{8BD4F63A-8089-9748-9B91-30F11054E52A}" srcOrd="0" destOrd="0" presId="urn:microsoft.com/office/officeart/2005/8/layout/vList2"/>
    <dgm:cxn modelId="{835F10AD-6B67-2548-AD61-843EC91C0E92}" type="presOf" srcId="{AF3ADE78-2B88-46DC-AB77-AF1C803667ED}" destId="{0EEE765E-ED7A-0745-B1CA-5C822D9CB983}" srcOrd="0" destOrd="0" presId="urn:microsoft.com/office/officeart/2005/8/layout/vList2"/>
    <dgm:cxn modelId="{401488B4-73C8-4D56-B3BE-D838A2DE213B}" srcId="{7865C28B-20F0-4839-BF39-AE0252E9C4D7}" destId="{14AE6733-0752-46BC-99CD-6658EC965787}" srcOrd="0" destOrd="0" parTransId="{510AA0BB-2DDB-4D44-B6C2-D36D62A4D24E}" sibTransId="{630BAB74-581D-48EF-BC74-686DDB7684A0}"/>
    <dgm:cxn modelId="{7A32A7D8-CEDC-1A4D-85EC-79E4969A7811}" type="presOf" srcId="{14AE6733-0752-46BC-99CD-6658EC965787}" destId="{6A9D69DC-191C-8345-879D-B26A12FCFA26}" srcOrd="0" destOrd="0" presId="urn:microsoft.com/office/officeart/2005/8/layout/vList2"/>
    <dgm:cxn modelId="{110925EF-6773-40E9-8D4A-324902E381D3}" srcId="{7865C28B-20F0-4839-BF39-AE0252E9C4D7}" destId="{AF3ADE78-2B88-46DC-AB77-AF1C803667ED}" srcOrd="1" destOrd="0" parTransId="{C36D1A50-8101-4C2E-B587-1C8BA6CA5DA2}" sibTransId="{D397AE29-EDC8-474D-9B37-F38365546F9A}"/>
    <dgm:cxn modelId="{5CB5D5BC-D664-C741-B960-368E9FA9A727}" type="presParOf" srcId="{8BD4F63A-8089-9748-9B91-30F11054E52A}" destId="{6A9D69DC-191C-8345-879D-B26A12FCFA26}" srcOrd="0" destOrd="0" presId="urn:microsoft.com/office/officeart/2005/8/layout/vList2"/>
    <dgm:cxn modelId="{1E0471A7-5CE6-844A-ADDB-818AFC4266A0}" type="presParOf" srcId="{8BD4F63A-8089-9748-9B91-30F11054E52A}" destId="{1043880B-27C1-5745-9129-73667653DF39}" srcOrd="1" destOrd="0" presId="urn:microsoft.com/office/officeart/2005/8/layout/vList2"/>
    <dgm:cxn modelId="{54987730-DA76-7146-89DA-11D392BBDA20}" type="presParOf" srcId="{8BD4F63A-8089-9748-9B91-30F11054E52A}" destId="{0EEE765E-ED7A-0745-B1CA-5C822D9CB983}"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A1812E5B-006D-4C55-B158-51317F453940}"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12EE2E6D-2832-49FD-B11F-FCBE5E8E7BDF}">
      <dgm:prSet/>
      <dgm:spPr/>
      <dgm:t>
        <a:bodyPr/>
        <a:lstStyle/>
        <a:p>
          <a:r>
            <a:rPr lang="en-US"/>
            <a:t>Do I ‘hear’ and ‘obey’? Or do I ‘hear’ and ‘disobey?’</a:t>
          </a:r>
        </a:p>
      </dgm:t>
    </dgm:pt>
    <dgm:pt modelId="{AB64B72D-BBA9-468A-9EC3-1FDDDCDF862F}" type="parTrans" cxnId="{8A9B771B-4F94-44A0-989E-20FA95B5F956}">
      <dgm:prSet/>
      <dgm:spPr/>
      <dgm:t>
        <a:bodyPr/>
        <a:lstStyle/>
        <a:p>
          <a:endParaRPr lang="en-US"/>
        </a:p>
      </dgm:t>
    </dgm:pt>
    <dgm:pt modelId="{5B6F0316-BD80-4EE2-BBA8-C40746D26EFA}" type="sibTrans" cxnId="{8A9B771B-4F94-44A0-989E-20FA95B5F956}">
      <dgm:prSet/>
      <dgm:spPr/>
      <dgm:t>
        <a:bodyPr/>
        <a:lstStyle/>
        <a:p>
          <a:endParaRPr lang="en-US"/>
        </a:p>
      </dgm:t>
    </dgm:pt>
    <dgm:pt modelId="{63656AD3-C16A-4699-BE9E-49A9A47CBCAA}">
      <dgm:prSet/>
      <dgm:spPr/>
      <dgm:t>
        <a:bodyPr/>
        <a:lstStyle/>
        <a:p>
          <a:r>
            <a:rPr lang="en-US"/>
            <a:t>What is ‘hearing’? How can I ‘hear’ if I do not listen? </a:t>
          </a:r>
        </a:p>
      </dgm:t>
    </dgm:pt>
    <dgm:pt modelId="{DFB617D3-25AD-437A-89F2-240D5A580E86}" type="parTrans" cxnId="{6DB9A81F-6DE6-4DDD-A0CE-73E2B641B1FD}">
      <dgm:prSet/>
      <dgm:spPr/>
      <dgm:t>
        <a:bodyPr/>
        <a:lstStyle/>
        <a:p>
          <a:endParaRPr lang="en-US"/>
        </a:p>
      </dgm:t>
    </dgm:pt>
    <dgm:pt modelId="{9F45C40A-278E-415E-947B-B53A02D28A4E}" type="sibTrans" cxnId="{6DB9A81F-6DE6-4DDD-A0CE-73E2B641B1FD}">
      <dgm:prSet/>
      <dgm:spPr/>
      <dgm:t>
        <a:bodyPr/>
        <a:lstStyle/>
        <a:p>
          <a:endParaRPr lang="en-US"/>
        </a:p>
      </dgm:t>
    </dgm:pt>
    <dgm:pt modelId="{E2A92B24-E2E2-4145-A29E-F04AA5F69563}">
      <dgm:prSet/>
      <dgm:spPr/>
      <dgm:t>
        <a:bodyPr/>
        <a:lstStyle/>
        <a:p>
          <a:r>
            <a:rPr lang="en-US"/>
            <a:t>Just because I cannot hear a certain wavelength of sound, does it mean it does not exist? Can I hear the ‘sound’ of my silence?</a:t>
          </a:r>
        </a:p>
      </dgm:t>
    </dgm:pt>
    <dgm:pt modelId="{CCAF2635-60AD-4CDD-8C56-505F772B9FF8}" type="parTrans" cxnId="{EC0796FE-CE25-45D7-AB24-7CB1A0C15066}">
      <dgm:prSet/>
      <dgm:spPr/>
      <dgm:t>
        <a:bodyPr/>
        <a:lstStyle/>
        <a:p>
          <a:endParaRPr lang="en-US"/>
        </a:p>
      </dgm:t>
    </dgm:pt>
    <dgm:pt modelId="{4F58518B-42FB-462E-BCC1-11525CFF63F1}" type="sibTrans" cxnId="{EC0796FE-CE25-45D7-AB24-7CB1A0C15066}">
      <dgm:prSet/>
      <dgm:spPr/>
      <dgm:t>
        <a:bodyPr/>
        <a:lstStyle/>
        <a:p>
          <a:endParaRPr lang="en-US"/>
        </a:p>
      </dgm:t>
    </dgm:pt>
    <dgm:pt modelId="{A40788AB-BB52-460A-898A-F02A89087C3B}">
      <dgm:prSet/>
      <dgm:spPr/>
      <dgm:t>
        <a:bodyPr/>
        <a:lstStyle/>
        <a:p>
          <a:r>
            <a:rPr lang="en-US"/>
            <a:t>Once I come to ‘realise’ a Truth that is according to a Higher Will than my own-once I hear it- am I able to surrender to this, be obedient to it and use it as a guidance for my judgement of right from wrong, light from dark, truth from falsehood, good from bad, wisdom from folly etc? Or am I happy to continue to choose to rely on my own judgement?</a:t>
          </a:r>
        </a:p>
      </dgm:t>
    </dgm:pt>
    <dgm:pt modelId="{E5D20AE3-6F65-4D4B-987A-A33565AFF46C}" type="parTrans" cxnId="{C9ECF314-468B-4AEF-AE69-4B3F82606374}">
      <dgm:prSet/>
      <dgm:spPr/>
      <dgm:t>
        <a:bodyPr/>
        <a:lstStyle/>
        <a:p>
          <a:endParaRPr lang="en-US"/>
        </a:p>
      </dgm:t>
    </dgm:pt>
    <dgm:pt modelId="{679AA8DC-1B5C-4C87-BAA1-EA122AFDCBBC}" type="sibTrans" cxnId="{C9ECF314-468B-4AEF-AE69-4B3F82606374}">
      <dgm:prSet/>
      <dgm:spPr/>
      <dgm:t>
        <a:bodyPr/>
        <a:lstStyle/>
        <a:p>
          <a:endParaRPr lang="en-US"/>
        </a:p>
      </dgm:t>
    </dgm:pt>
    <dgm:pt modelId="{00A5DFED-90F7-F746-B4DE-ED9D325FF55B}" type="pres">
      <dgm:prSet presAssocID="{A1812E5B-006D-4C55-B158-51317F453940}" presName="linear" presStyleCnt="0">
        <dgm:presLayoutVars>
          <dgm:animLvl val="lvl"/>
          <dgm:resizeHandles val="exact"/>
        </dgm:presLayoutVars>
      </dgm:prSet>
      <dgm:spPr/>
    </dgm:pt>
    <dgm:pt modelId="{2FB1EFA1-F8D5-6545-B64C-17188A3E2FE1}" type="pres">
      <dgm:prSet presAssocID="{12EE2E6D-2832-49FD-B11F-FCBE5E8E7BDF}" presName="parentText" presStyleLbl="node1" presStyleIdx="0" presStyleCnt="4">
        <dgm:presLayoutVars>
          <dgm:chMax val="0"/>
          <dgm:bulletEnabled val="1"/>
        </dgm:presLayoutVars>
      </dgm:prSet>
      <dgm:spPr/>
    </dgm:pt>
    <dgm:pt modelId="{64C9350E-760F-D74A-83A6-B835328BAA43}" type="pres">
      <dgm:prSet presAssocID="{5B6F0316-BD80-4EE2-BBA8-C40746D26EFA}" presName="spacer" presStyleCnt="0"/>
      <dgm:spPr/>
    </dgm:pt>
    <dgm:pt modelId="{46872209-9AB5-024C-AD3B-DFCEAF2B2ABE}" type="pres">
      <dgm:prSet presAssocID="{63656AD3-C16A-4699-BE9E-49A9A47CBCAA}" presName="parentText" presStyleLbl="node1" presStyleIdx="1" presStyleCnt="4">
        <dgm:presLayoutVars>
          <dgm:chMax val="0"/>
          <dgm:bulletEnabled val="1"/>
        </dgm:presLayoutVars>
      </dgm:prSet>
      <dgm:spPr/>
    </dgm:pt>
    <dgm:pt modelId="{3B86093A-99CB-0D41-8208-B9CEBF149810}" type="pres">
      <dgm:prSet presAssocID="{9F45C40A-278E-415E-947B-B53A02D28A4E}" presName="spacer" presStyleCnt="0"/>
      <dgm:spPr/>
    </dgm:pt>
    <dgm:pt modelId="{1268F3DE-7BF5-3E49-B911-396E83F8D389}" type="pres">
      <dgm:prSet presAssocID="{E2A92B24-E2E2-4145-A29E-F04AA5F69563}" presName="parentText" presStyleLbl="node1" presStyleIdx="2" presStyleCnt="4">
        <dgm:presLayoutVars>
          <dgm:chMax val="0"/>
          <dgm:bulletEnabled val="1"/>
        </dgm:presLayoutVars>
      </dgm:prSet>
      <dgm:spPr/>
    </dgm:pt>
    <dgm:pt modelId="{D171932E-91BB-6A4E-AA99-4EAAE1A23020}" type="pres">
      <dgm:prSet presAssocID="{4F58518B-42FB-462E-BCC1-11525CFF63F1}" presName="spacer" presStyleCnt="0"/>
      <dgm:spPr/>
    </dgm:pt>
    <dgm:pt modelId="{6CD5BDE3-13F7-EF44-A1E9-33AF5AD3D2B6}" type="pres">
      <dgm:prSet presAssocID="{A40788AB-BB52-460A-898A-F02A89087C3B}" presName="parentText" presStyleLbl="node1" presStyleIdx="3" presStyleCnt="4">
        <dgm:presLayoutVars>
          <dgm:chMax val="0"/>
          <dgm:bulletEnabled val="1"/>
        </dgm:presLayoutVars>
      </dgm:prSet>
      <dgm:spPr/>
    </dgm:pt>
  </dgm:ptLst>
  <dgm:cxnLst>
    <dgm:cxn modelId="{B7133A00-CD39-1A41-9445-F3263A00FD42}" type="presOf" srcId="{E2A92B24-E2E2-4145-A29E-F04AA5F69563}" destId="{1268F3DE-7BF5-3E49-B911-396E83F8D389}" srcOrd="0" destOrd="0" presId="urn:microsoft.com/office/officeart/2005/8/layout/vList2"/>
    <dgm:cxn modelId="{C9ECF314-468B-4AEF-AE69-4B3F82606374}" srcId="{A1812E5B-006D-4C55-B158-51317F453940}" destId="{A40788AB-BB52-460A-898A-F02A89087C3B}" srcOrd="3" destOrd="0" parTransId="{E5D20AE3-6F65-4D4B-987A-A33565AFF46C}" sibTransId="{679AA8DC-1B5C-4C87-BAA1-EA122AFDCBBC}"/>
    <dgm:cxn modelId="{8A9B771B-4F94-44A0-989E-20FA95B5F956}" srcId="{A1812E5B-006D-4C55-B158-51317F453940}" destId="{12EE2E6D-2832-49FD-B11F-FCBE5E8E7BDF}" srcOrd="0" destOrd="0" parTransId="{AB64B72D-BBA9-468A-9EC3-1FDDDCDF862F}" sibTransId="{5B6F0316-BD80-4EE2-BBA8-C40746D26EFA}"/>
    <dgm:cxn modelId="{6DB9A81F-6DE6-4DDD-A0CE-73E2B641B1FD}" srcId="{A1812E5B-006D-4C55-B158-51317F453940}" destId="{63656AD3-C16A-4699-BE9E-49A9A47CBCAA}" srcOrd="1" destOrd="0" parTransId="{DFB617D3-25AD-437A-89F2-240D5A580E86}" sibTransId="{9F45C40A-278E-415E-947B-B53A02D28A4E}"/>
    <dgm:cxn modelId="{D2023661-721C-2646-8AA8-9DF92C154C85}" type="presOf" srcId="{A1812E5B-006D-4C55-B158-51317F453940}" destId="{00A5DFED-90F7-F746-B4DE-ED9D325FF55B}" srcOrd="0" destOrd="0" presId="urn:microsoft.com/office/officeart/2005/8/layout/vList2"/>
    <dgm:cxn modelId="{56301479-6300-EE45-A7C2-9F8076057452}" type="presOf" srcId="{A40788AB-BB52-460A-898A-F02A89087C3B}" destId="{6CD5BDE3-13F7-EF44-A1E9-33AF5AD3D2B6}" srcOrd="0" destOrd="0" presId="urn:microsoft.com/office/officeart/2005/8/layout/vList2"/>
    <dgm:cxn modelId="{48965EA8-DCFF-534D-9D6A-D4E9A076DF64}" type="presOf" srcId="{12EE2E6D-2832-49FD-B11F-FCBE5E8E7BDF}" destId="{2FB1EFA1-F8D5-6545-B64C-17188A3E2FE1}" srcOrd="0" destOrd="0" presId="urn:microsoft.com/office/officeart/2005/8/layout/vList2"/>
    <dgm:cxn modelId="{BD5895FA-DD71-A747-B76A-9EC8F4DACFCA}" type="presOf" srcId="{63656AD3-C16A-4699-BE9E-49A9A47CBCAA}" destId="{46872209-9AB5-024C-AD3B-DFCEAF2B2ABE}" srcOrd="0" destOrd="0" presId="urn:microsoft.com/office/officeart/2005/8/layout/vList2"/>
    <dgm:cxn modelId="{EC0796FE-CE25-45D7-AB24-7CB1A0C15066}" srcId="{A1812E5B-006D-4C55-B158-51317F453940}" destId="{E2A92B24-E2E2-4145-A29E-F04AA5F69563}" srcOrd="2" destOrd="0" parTransId="{CCAF2635-60AD-4CDD-8C56-505F772B9FF8}" sibTransId="{4F58518B-42FB-462E-BCC1-11525CFF63F1}"/>
    <dgm:cxn modelId="{16FDBF83-7E56-A543-8CC3-452FFE2631CA}" type="presParOf" srcId="{00A5DFED-90F7-F746-B4DE-ED9D325FF55B}" destId="{2FB1EFA1-F8D5-6545-B64C-17188A3E2FE1}" srcOrd="0" destOrd="0" presId="urn:microsoft.com/office/officeart/2005/8/layout/vList2"/>
    <dgm:cxn modelId="{3ACA2462-DABC-5848-8741-8D26F10C2258}" type="presParOf" srcId="{00A5DFED-90F7-F746-B4DE-ED9D325FF55B}" destId="{64C9350E-760F-D74A-83A6-B835328BAA43}" srcOrd="1" destOrd="0" presId="urn:microsoft.com/office/officeart/2005/8/layout/vList2"/>
    <dgm:cxn modelId="{617CB546-3FE5-7143-93B9-3B5FE537140A}" type="presParOf" srcId="{00A5DFED-90F7-F746-B4DE-ED9D325FF55B}" destId="{46872209-9AB5-024C-AD3B-DFCEAF2B2ABE}" srcOrd="2" destOrd="0" presId="urn:microsoft.com/office/officeart/2005/8/layout/vList2"/>
    <dgm:cxn modelId="{A87533D9-CD98-9344-902B-DC144EB1872E}" type="presParOf" srcId="{00A5DFED-90F7-F746-B4DE-ED9D325FF55B}" destId="{3B86093A-99CB-0D41-8208-B9CEBF149810}" srcOrd="3" destOrd="0" presId="urn:microsoft.com/office/officeart/2005/8/layout/vList2"/>
    <dgm:cxn modelId="{7B17E97A-4A86-384B-971E-9C7F68F5B01F}" type="presParOf" srcId="{00A5DFED-90F7-F746-B4DE-ED9D325FF55B}" destId="{1268F3DE-7BF5-3E49-B911-396E83F8D389}" srcOrd="4" destOrd="0" presId="urn:microsoft.com/office/officeart/2005/8/layout/vList2"/>
    <dgm:cxn modelId="{E7C3A5CC-8D78-AD44-B2CD-314BBE4421E2}" type="presParOf" srcId="{00A5DFED-90F7-F746-B4DE-ED9D325FF55B}" destId="{D171932E-91BB-6A4E-AA99-4EAAE1A23020}" srcOrd="5" destOrd="0" presId="urn:microsoft.com/office/officeart/2005/8/layout/vList2"/>
    <dgm:cxn modelId="{CF1AB769-9962-A847-9509-EAA8F503F107}" type="presParOf" srcId="{00A5DFED-90F7-F746-B4DE-ED9D325FF55B}" destId="{6CD5BDE3-13F7-EF44-A1E9-33AF5AD3D2B6}"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D92FFB06-076A-4D2C-B0DB-8E9365EB88E0}" type="doc">
      <dgm:prSet loTypeId="urn:microsoft.com/office/officeart/2005/8/layout/default" loCatId="list" qsTypeId="urn:microsoft.com/office/officeart/2005/8/quickstyle/simple2" qsCatId="simple" csTypeId="urn:microsoft.com/office/officeart/2005/8/colors/colorful2" csCatId="colorful"/>
      <dgm:spPr/>
      <dgm:t>
        <a:bodyPr/>
        <a:lstStyle/>
        <a:p>
          <a:endParaRPr lang="en-US"/>
        </a:p>
      </dgm:t>
    </dgm:pt>
    <dgm:pt modelId="{B92D3541-17D4-462C-898C-E3684A4A99AF}">
      <dgm:prSet/>
      <dgm:spPr/>
      <dgm:t>
        <a:bodyPr/>
        <a:lstStyle/>
        <a:p>
          <a:r>
            <a:rPr lang="en-US"/>
            <a:t>What is the purpose of my Justice if it cannot bring me closer to Holiness and Purity? How can something be Pure if it is mixed with evil? How can separateness help bring me to Unity with Holiness?</a:t>
          </a:r>
        </a:p>
      </dgm:t>
    </dgm:pt>
    <dgm:pt modelId="{2DB0C6C5-6A52-4381-9046-8926DAD2F1C1}" type="parTrans" cxnId="{9CDA951A-71CE-42B4-9ED4-8C7D9126171A}">
      <dgm:prSet/>
      <dgm:spPr/>
      <dgm:t>
        <a:bodyPr/>
        <a:lstStyle/>
        <a:p>
          <a:endParaRPr lang="en-US"/>
        </a:p>
      </dgm:t>
    </dgm:pt>
    <dgm:pt modelId="{19C6DD84-9975-44D1-BB19-C856062EEFEB}" type="sibTrans" cxnId="{9CDA951A-71CE-42B4-9ED4-8C7D9126171A}">
      <dgm:prSet/>
      <dgm:spPr/>
      <dgm:t>
        <a:bodyPr/>
        <a:lstStyle/>
        <a:p>
          <a:endParaRPr lang="en-US"/>
        </a:p>
      </dgm:t>
    </dgm:pt>
    <dgm:pt modelId="{7A7696D8-303B-4B5B-8EC2-4A5518214309}">
      <dgm:prSet/>
      <dgm:spPr/>
      <dgm:t>
        <a:bodyPr/>
        <a:lstStyle/>
        <a:p>
          <a:r>
            <a:rPr lang="en-US"/>
            <a:t>How can my pursuit of Justice help me to better ‘separate’ my good from my evil in my thought speech and deeds in order that I can Unite and have an intimate interaction with Goodness and Justice at Higher levels? </a:t>
          </a:r>
        </a:p>
      </dgm:t>
    </dgm:pt>
    <dgm:pt modelId="{E7E4BC82-B201-4D19-958B-C7F2BF2AD222}" type="parTrans" cxnId="{96FE22FF-C318-40E7-B6ED-2CCA20C85C21}">
      <dgm:prSet/>
      <dgm:spPr/>
      <dgm:t>
        <a:bodyPr/>
        <a:lstStyle/>
        <a:p>
          <a:endParaRPr lang="en-US"/>
        </a:p>
      </dgm:t>
    </dgm:pt>
    <dgm:pt modelId="{157FDADB-6D7C-4C8B-B4BE-2062A8A71A19}" type="sibTrans" cxnId="{96FE22FF-C318-40E7-B6ED-2CCA20C85C21}">
      <dgm:prSet/>
      <dgm:spPr/>
      <dgm:t>
        <a:bodyPr/>
        <a:lstStyle/>
        <a:p>
          <a:endParaRPr lang="en-US"/>
        </a:p>
      </dgm:t>
    </dgm:pt>
    <dgm:pt modelId="{82B1C096-832F-4F7B-AE01-DD43122CC037}">
      <dgm:prSet/>
      <dgm:spPr/>
      <dgm:t>
        <a:bodyPr/>
        <a:lstStyle/>
        <a:p>
          <a:r>
            <a:rPr lang="en-US"/>
            <a:t>How can my separateness from the evil that is within me- help me to become more able to recognize and separate from the evil of that which is around me? How can changing that which is inside help change that which is outside so that it become One with it in Goodness and Holiness?</a:t>
          </a:r>
        </a:p>
      </dgm:t>
    </dgm:pt>
    <dgm:pt modelId="{BEE394D0-61DC-482D-982C-0CA1E70F5B77}" type="parTrans" cxnId="{BA04CC13-75BA-4982-BD69-12D4FD921C59}">
      <dgm:prSet/>
      <dgm:spPr/>
      <dgm:t>
        <a:bodyPr/>
        <a:lstStyle/>
        <a:p>
          <a:endParaRPr lang="en-US"/>
        </a:p>
      </dgm:t>
    </dgm:pt>
    <dgm:pt modelId="{9B1B57F1-8252-4FF5-BEF8-81F837DB61E3}" type="sibTrans" cxnId="{BA04CC13-75BA-4982-BD69-12D4FD921C59}">
      <dgm:prSet/>
      <dgm:spPr/>
      <dgm:t>
        <a:bodyPr/>
        <a:lstStyle/>
        <a:p>
          <a:endParaRPr lang="en-US"/>
        </a:p>
      </dgm:t>
    </dgm:pt>
    <dgm:pt modelId="{71F16004-3B7A-4BC8-996F-9B7DED3825F7}">
      <dgm:prSet/>
      <dgm:spPr/>
      <dgm:t>
        <a:bodyPr/>
        <a:lstStyle/>
        <a:p>
          <a:r>
            <a:rPr lang="en-US"/>
            <a:t>How can my separation of good from evil help bring me to Unite all that is good and protect/shield it from oppression and corruption?</a:t>
          </a:r>
        </a:p>
      </dgm:t>
    </dgm:pt>
    <dgm:pt modelId="{7ECA073A-64FB-47E8-9280-8030585F3217}" type="parTrans" cxnId="{0B37027D-5D19-4A18-99D2-0CEFD049F892}">
      <dgm:prSet/>
      <dgm:spPr/>
      <dgm:t>
        <a:bodyPr/>
        <a:lstStyle/>
        <a:p>
          <a:endParaRPr lang="en-US"/>
        </a:p>
      </dgm:t>
    </dgm:pt>
    <dgm:pt modelId="{45378CCE-FB52-4FFD-8ECD-B197488096F1}" type="sibTrans" cxnId="{0B37027D-5D19-4A18-99D2-0CEFD049F892}">
      <dgm:prSet/>
      <dgm:spPr/>
      <dgm:t>
        <a:bodyPr/>
        <a:lstStyle/>
        <a:p>
          <a:endParaRPr lang="en-US"/>
        </a:p>
      </dgm:t>
    </dgm:pt>
    <dgm:pt modelId="{34F22980-2101-4033-9F32-019D948FE62E}">
      <dgm:prSet/>
      <dgm:spPr/>
      <dgm:t>
        <a:bodyPr/>
        <a:lstStyle/>
        <a:p>
          <a:r>
            <a:rPr lang="en-US"/>
            <a:t>How can separating good from evil help bring me and others to healing and Unity a Home of Peace?</a:t>
          </a:r>
        </a:p>
      </dgm:t>
    </dgm:pt>
    <dgm:pt modelId="{A2793DC5-3E44-4479-9EAA-2097AAEB1132}" type="parTrans" cxnId="{6C822511-28EA-4F44-8E07-C50B55B19977}">
      <dgm:prSet/>
      <dgm:spPr/>
      <dgm:t>
        <a:bodyPr/>
        <a:lstStyle/>
        <a:p>
          <a:endParaRPr lang="en-US"/>
        </a:p>
      </dgm:t>
    </dgm:pt>
    <dgm:pt modelId="{5A873EC9-971B-4BB3-BCD7-4CDAD2204FD7}" type="sibTrans" cxnId="{6C822511-28EA-4F44-8E07-C50B55B19977}">
      <dgm:prSet/>
      <dgm:spPr/>
      <dgm:t>
        <a:bodyPr/>
        <a:lstStyle/>
        <a:p>
          <a:endParaRPr lang="en-US"/>
        </a:p>
      </dgm:t>
    </dgm:pt>
    <dgm:pt modelId="{DB672D28-267E-064E-B594-19C2E5AC528F}" type="pres">
      <dgm:prSet presAssocID="{D92FFB06-076A-4D2C-B0DB-8E9365EB88E0}" presName="diagram" presStyleCnt="0">
        <dgm:presLayoutVars>
          <dgm:dir/>
          <dgm:resizeHandles val="exact"/>
        </dgm:presLayoutVars>
      </dgm:prSet>
      <dgm:spPr/>
    </dgm:pt>
    <dgm:pt modelId="{29089301-A3FE-3947-ABB7-57799FF158AC}" type="pres">
      <dgm:prSet presAssocID="{B92D3541-17D4-462C-898C-E3684A4A99AF}" presName="node" presStyleLbl="node1" presStyleIdx="0" presStyleCnt="5">
        <dgm:presLayoutVars>
          <dgm:bulletEnabled val="1"/>
        </dgm:presLayoutVars>
      </dgm:prSet>
      <dgm:spPr/>
    </dgm:pt>
    <dgm:pt modelId="{8BBA82C6-8499-474E-86A5-E14D72B13076}" type="pres">
      <dgm:prSet presAssocID="{19C6DD84-9975-44D1-BB19-C856062EEFEB}" presName="sibTrans" presStyleCnt="0"/>
      <dgm:spPr/>
    </dgm:pt>
    <dgm:pt modelId="{D9CDF2A2-4A57-BF45-8CED-E24A75706404}" type="pres">
      <dgm:prSet presAssocID="{7A7696D8-303B-4B5B-8EC2-4A5518214309}" presName="node" presStyleLbl="node1" presStyleIdx="1" presStyleCnt="5">
        <dgm:presLayoutVars>
          <dgm:bulletEnabled val="1"/>
        </dgm:presLayoutVars>
      </dgm:prSet>
      <dgm:spPr/>
    </dgm:pt>
    <dgm:pt modelId="{E7C95D8F-F870-E848-ACAE-EC347DE171FF}" type="pres">
      <dgm:prSet presAssocID="{157FDADB-6D7C-4C8B-B4BE-2062A8A71A19}" presName="sibTrans" presStyleCnt="0"/>
      <dgm:spPr/>
    </dgm:pt>
    <dgm:pt modelId="{FF7F01F4-E6CB-874C-9C13-BF464B9D38D7}" type="pres">
      <dgm:prSet presAssocID="{82B1C096-832F-4F7B-AE01-DD43122CC037}" presName="node" presStyleLbl="node1" presStyleIdx="2" presStyleCnt="5">
        <dgm:presLayoutVars>
          <dgm:bulletEnabled val="1"/>
        </dgm:presLayoutVars>
      </dgm:prSet>
      <dgm:spPr/>
    </dgm:pt>
    <dgm:pt modelId="{9A144924-403A-B846-BA12-8EE91A33179F}" type="pres">
      <dgm:prSet presAssocID="{9B1B57F1-8252-4FF5-BEF8-81F837DB61E3}" presName="sibTrans" presStyleCnt="0"/>
      <dgm:spPr/>
    </dgm:pt>
    <dgm:pt modelId="{4A367517-5E4B-8A40-851A-B5FA2EDDB205}" type="pres">
      <dgm:prSet presAssocID="{71F16004-3B7A-4BC8-996F-9B7DED3825F7}" presName="node" presStyleLbl="node1" presStyleIdx="3" presStyleCnt="5">
        <dgm:presLayoutVars>
          <dgm:bulletEnabled val="1"/>
        </dgm:presLayoutVars>
      </dgm:prSet>
      <dgm:spPr/>
    </dgm:pt>
    <dgm:pt modelId="{B9C4D731-7D2E-D04C-B724-A140551020D0}" type="pres">
      <dgm:prSet presAssocID="{45378CCE-FB52-4FFD-8ECD-B197488096F1}" presName="sibTrans" presStyleCnt="0"/>
      <dgm:spPr/>
    </dgm:pt>
    <dgm:pt modelId="{0973F7FC-C7AA-6348-9252-35001F7C854B}" type="pres">
      <dgm:prSet presAssocID="{34F22980-2101-4033-9F32-019D948FE62E}" presName="node" presStyleLbl="node1" presStyleIdx="4" presStyleCnt="5">
        <dgm:presLayoutVars>
          <dgm:bulletEnabled val="1"/>
        </dgm:presLayoutVars>
      </dgm:prSet>
      <dgm:spPr/>
    </dgm:pt>
  </dgm:ptLst>
  <dgm:cxnLst>
    <dgm:cxn modelId="{6C822511-28EA-4F44-8E07-C50B55B19977}" srcId="{D92FFB06-076A-4D2C-B0DB-8E9365EB88E0}" destId="{34F22980-2101-4033-9F32-019D948FE62E}" srcOrd="4" destOrd="0" parTransId="{A2793DC5-3E44-4479-9EAA-2097AAEB1132}" sibTransId="{5A873EC9-971B-4BB3-BCD7-4CDAD2204FD7}"/>
    <dgm:cxn modelId="{BA04CC13-75BA-4982-BD69-12D4FD921C59}" srcId="{D92FFB06-076A-4D2C-B0DB-8E9365EB88E0}" destId="{82B1C096-832F-4F7B-AE01-DD43122CC037}" srcOrd="2" destOrd="0" parTransId="{BEE394D0-61DC-482D-982C-0CA1E70F5B77}" sibTransId="{9B1B57F1-8252-4FF5-BEF8-81F837DB61E3}"/>
    <dgm:cxn modelId="{9CDA951A-71CE-42B4-9ED4-8C7D9126171A}" srcId="{D92FFB06-076A-4D2C-B0DB-8E9365EB88E0}" destId="{B92D3541-17D4-462C-898C-E3684A4A99AF}" srcOrd="0" destOrd="0" parTransId="{2DB0C6C5-6A52-4381-9046-8926DAD2F1C1}" sibTransId="{19C6DD84-9975-44D1-BB19-C856062EEFEB}"/>
    <dgm:cxn modelId="{8C042A26-DF7D-874B-83FE-982EBAA372F3}" type="presOf" srcId="{34F22980-2101-4033-9F32-019D948FE62E}" destId="{0973F7FC-C7AA-6348-9252-35001F7C854B}" srcOrd="0" destOrd="0" presId="urn:microsoft.com/office/officeart/2005/8/layout/default"/>
    <dgm:cxn modelId="{8790FD30-A6E8-1442-90BA-F52D20BB7E03}" type="presOf" srcId="{71F16004-3B7A-4BC8-996F-9B7DED3825F7}" destId="{4A367517-5E4B-8A40-851A-B5FA2EDDB205}" srcOrd="0" destOrd="0" presId="urn:microsoft.com/office/officeart/2005/8/layout/default"/>
    <dgm:cxn modelId="{0B37027D-5D19-4A18-99D2-0CEFD049F892}" srcId="{D92FFB06-076A-4D2C-B0DB-8E9365EB88E0}" destId="{71F16004-3B7A-4BC8-996F-9B7DED3825F7}" srcOrd="3" destOrd="0" parTransId="{7ECA073A-64FB-47E8-9280-8030585F3217}" sibTransId="{45378CCE-FB52-4FFD-8ECD-B197488096F1}"/>
    <dgm:cxn modelId="{2F603D88-A8D1-FA44-8891-6B9B1026688F}" type="presOf" srcId="{82B1C096-832F-4F7B-AE01-DD43122CC037}" destId="{FF7F01F4-E6CB-874C-9C13-BF464B9D38D7}" srcOrd="0" destOrd="0" presId="urn:microsoft.com/office/officeart/2005/8/layout/default"/>
    <dgm:cxn modelId="{6B23BCA0-DA06-4C4A-8E84-7383CD83D4C4}" type="presOf" srcId="{B92D3541-17D4-462C-898C-E3684A4A99AF}" destId="{29089301-A3FE-3947-ABB7-57799FF158AC}" srcOrd="0" destOrd="0" presId="urn:microsoft.com/office/officeart/2005/8/layout/default"/>
    <dgm:cxn modelId="{F840F6AF-7DD2-B840-BBDA-1AFB906F1CC8}" type="presOf" srcId="{D92FFB06-076A-4D2C-B0DB-8E9365EB88E0}" destId="{DB672D28-267E-064E-B594-19C2E5AC528F}" srcOrd="0" destOrd="0" presId="urn:microsoft.com/office/officeart/2005/8/layout/default"/>
    <dgm:cxn modelId="{99992CC7-CA8C-CA4E-8DA3-CB3B0B6C1090}" type="presOf" srcId="{7A7696D8-303B-4B5B-8EC2-4A5518214309}" destId="{D9CDF2A2-4A57-BF45-8CED-E24A75706404}" srcOrd="0" destOrd="0" presId="urn:microsoft.com/office/officeart/2005/8/layout/default"/>
    <dgm:cxn modelId="{96FE22FF-C318-40E7-B6ED-2CCA20C85C21}" srcId="{D92FFB06-076A-4D2C-B0DB-8E9365EB88E0}" destId="{7A7696D8-303B-4B5B-8EC2-4A5518214309}" srcOrd="1" destOrd="0" parTransId="{E7E4BC82-B201-4D19-958B-C7F2BF2AD222}" sibTransId="{157FDADB-6D7C-4C8B-B4BE-2062A8A71A19}"/>
    <dgm:cxn modelId="{D78F108A-2479-2844-8FAB-0FBFAE1FF1A6}" type="presParOf" srcId="{DB672D28-267E-064E-B594-19C2E5AC528F}" destId="{29089301-A3FE-3947-ABB7-57799FF158AC}" srcOrd="0" destOrd="0" presId="urn:microsoft.com/office/officeart/2005/8/layout/default"/>
    <dgm:cxn modelId="{6A451E34-1891-F540-9762-71CB76063BF6}" type="presParOf" srcId="{DB672D28-267E-064E-B594-19C2E5AC528F}" destId="{8BBA82C6-8499-474E-86A5-E14D72B13076}" srcOrd="1" destOrd="0" presId="urn:microsoft.com/office/officeart/2005/8/layout/default"/>
    <dgm:cxn modelId="{728F5A2C-7502-5B47-8745-7307FB0C1D97}" type="presParOf" srcId="{DB672D28-267E-064E-B594-19C2E5AC528F}" destId="{D9CDF2A2-4A57-BF45-8CED-E24A75706404}" srcOrd="2" destOrd="0" presId="urn:microsoft.com/office/officeart/2005/8/layout/default"/>
    <dgm:cxn modelId="{F51404CA-1CA7-B64C-A3E4-ED2F8CB993BE}" type="presParOf" srcId="{DB672D28-267E-064E-B594-19C2E5AC528F}" destId="{E7C95D8F-F870-E848-ACAE-EC347DE171FF}" srcOrd="3" destOrd="0" presId="urn:microsoft.com/office/officeart/2005/8/layout/default"/>
    <dgm:cxn modelId="{40C910AB-8D26-1A4C-906A-A5588ED22A6F}" type="presParOf" srcId="{DB672D28-267E-064E-B594-19C2E5AC528F}" destId="{FF7F01F4-E6CB-874C-9C13-BF464B9D38D7}" srcOrd="4" destOrd="0" presId="urn:microsoft.com/office/officeart/2005/8/layout/default"/>
    <dgm:cxn modelId="{6A91EFBF-4284-1A40-BC56-4C60A15A95CA}" type="presParOf" srcId="{DB672D28-267E-064E-B594-19C2E5AC528F}" destId="{9A144924-403A-B846-BA12-8EE91A33179F}" srcOrd="5" destOrd="0" presId="urn:microsoft.com/office/officeart/2005/8/layout/default"/>
    <dgm:cxn modelId="{65BB8C70-B3B1-FA45-8FEB-BC44F2B9170F}" type="presParOf" srcId="{DB672D28-267E-064E-B594-19C2E5AC528F}" destId="{4A367517-5E4B-8A40-851A-B5FA2EDDB205}" srcOrd="6" destOrd="0" presId="urn:microsoft.com/office/officeart/2005/8/layout/default"/>
    <dgm:cxn modelId="{A8DE75EB-9383-0D44-9E11-4954CD16A151}" type="presParOf" srcId="{DB672D28-267E-064E-B594-19C2E5AC528F}" destId="{B9C4D731-7D2E-D04C-B724-A140551020D0}" srcOrd="7" destOrd="0" presId="urn:microsoft.com/office/officeart/2005/8/layout/default"/>
    <dgm:cxn modelId="{C1F2D866-4D41-3D46-BB73-C4B902E12554}" type="presParOf" srcId="{DB672D28-267E-064E-B594-19C2E5AC528F}" destId="{0973F7FC-C7AA-6348-9252-35001F7C854B}"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BD36FA9-99BD-41AE-A9B3-EE601AFC5691}" type="doc">
      <dgm:prSet loTypeId="urn:microsoft.com/office/officeart/2005/8/layout/default" loCatId="list" qsTypeId="urn:microsoft.com/office/officeart/2005/8/quickstyle/simple2" qsCatId="simple" csTypeId="urn:microsoft.com/office/officeart/2005/8/colors/colorful2" csCatId="colorful"/>
      <dgm:spPr/>
      <dgm:t>
        <a:bodyPr/>
        <a:lstStyle/>
        <a:p>
          <a:endParaRPr lang="en-US"/>
        </a:p>
      </dgm:t>
    </dgm:pt>
    <dgm:pt modelId="{8E9DB407-2F58-47CF-8DCF-1BE12E8B4E5E}">
      <dgm:prSet/>
      <dgm:spPr/>
      <dgm:t>
        <a:bodyPr/>
        <a:lstStyle/>
        <a:p>
          <a:r>
            <a:rPr lang="en-US"/>
            <a:t>What is Justice without a genuine concern for that which is ‘right’ and ‘truth?’ What is Justice if not from a Word of Truth?</a:t>
          </a:r>
        </a:p>
      </dgm:t>
    </dgm:pt>
    <dgm:pt modelId="{AD92B96C-5E2A-45D0-A513-F2BB3D877044}" type="parTrans" cxnId="{C8606CB9-D981-4324-98B6-2BE9F80C5DD2}">
      <dgm:prSet/>
      <dgm:spPr/>
      <dgm:t>
        <a:bodyPr/>
        <a:lstStyle/>
        <a:p>
          <a:endParaRPr lang="en-US"/>
        </a:p>
      </dgm:t>
    </dgm:pt>
    <dgm:pt modelId="{4252D427-8F9F-4F1A-B9EB-72ECBAD88510}" type="sibTrans" cxnId="{C8606CB9-D981-4324-98B6-2BE9F80C5DD2}">
      <dgm:prSet/>
      <dgm:spPr/>
      <dgm:t>
        <a:bodyPr/>
        <a:lstStyle/>
        <a:p>
          <a:endParaRPr lang="en-US"/>
        </a:p>
      </dgm:t>
    </dgm:pt>
    <dgm:pt modelId="{385F6F1C-2DE7-48DA-BEEB-BADECEFB4896}">
      <dgm:prSet/>
      <dgm:spPr/>
      <dgm:t>
        <a:bodyPr/>
        <a:lstStyle/>
        <a:p>
          <a:r>
            <a:rPr lang="en-US"/>
            <a:t>What is Justice if not treating others how I myself would want to be treated? </a:t>
          </a:r>
        </a:p>
      </dgm:t>
    </dgm:pt>
    <dgm:pt modelId="{4360D86A-CFDF-4802-A640-AE009B3FDBA2}" type="parTrans" cxnId="{D499DD74-1469-41E9-B104-F9303B57AB15}">
      <dgm:prSet/>
      <dgm:spPr/>
      <dgm:t>
        <a:bodyPr/>
        <a:lstStyle/>
        <a:p>
          <a:endParaRPr lang="en-US"/>
        </a:p>
      </dgm:t>
    </dgm:pt>
    <dgm:pt modelId="{AEE57DB9-B50C-4CE7-92E0-7C7DF3C7C8D6}" type="sibTrans" cxnId="{D499DD74-1469-41E9-B104-F9303B57AB15}">
      <dgm:prSet/>
      <dgm:spPr/>
      <dgm:t>
        <a:bodyPr/>
        <a:lstStyle/>
        <a:p>
          <a:endParaRPr lang="en-US"/>
        </a:p>
      </dgm:t>
    </dgm:pt>
    <dgm:pt modelId="{FB28648C-579B-4EC6-A2DC-811A1A0DD8BF}">
      <dgm:prSet/>
      <dgm:spPr/>
      <dgm:t>
        <a:bodyPr/>
        <a:lstStyle/>
        <a:p>
          <a:r>
            <a:rPr lang="en-US"/>
            <a:t>What is Justice if not a charitable act?</a:t>
          </a:r>
        </a:p>
      </dgm:t>
    </dgm:pt>
    <dgm:pt modelId="{3A6F4E41-A7F6-404C-99B9-A5DAA90D2EA3}" type="parTrans" cxnId="{67A606E8-C2C0-4863-8923-4B2198454A05}">
      <dgm:prSet/>
      <dgm:spPr/>
      <dgm:t>
        <a:bodyPr/>
        <a:lstStyle/>
        <a:p>
          <a:endParaRPr lang="en-US"/>
        </a:p>
      </dgm:t>
    </dgm:pt>
    <dgm:pt modelId="{F48CAC20-26D6-4188-8345-2ABD3959807E}" type="sibTrans" cxnId="{67A606E8-C2C0-4863-8923-4B2198454A05}">
      <dgm:prSet/>
      <dgm:spPr/>
      <dgm:t>
        <a:bodyPr/>
        <a:lstStyle/>
        <a:p>
          <a:endParaRPr lang="en-US"/>
        </a:p>
      </dgm:t>
    </dgm:pt>
    <dgm:pt modelId="{67FC3549-CBB2-4218-9681-006291CEA8E7}">
      <dgm:prSet/>
      <dgm:spPr/>
      <dgm:t>
        <a:bodyPr/>
        <a:lstStyle/>
        <a:p>
          <a:r>
            <a:rPr lang="en-US"/>
            <a:t>What is Justice if not a Service?</a:t>
          </a:r>
        </a:p>
      </dgm:t>
    </dgm:pt>
    <dgm:pt modelId="{1E681F4F-098F-4D43-A0A7-660EDAEC3883}" type="parTrans" cxnId="{95AE6C04-0979-4879-B00A-5BEA3F50B616}">
      <dgm:prSet/>
      <dgm:spPr/>
      <dgm:t>
        <a:bodyPr/>
        <a:lstStyle/>
        <a:p>
          <a:endParaRPr lang="en-US"/>
        </a:p>
      </dgm:t>
    </dgm:pt>
    <dgm:pt modelId="{B24BDD84-AACD-4A74-A6D5-8B1ACA0AE3D4}" type="sibTrans" cxnId="{95AE6C04-0979-4879-B00A-5BEA3F50B616}">
      <dgm:prSet/>
      <dgm:spPr/>
      <dgm:t>
        <a:bodyPr/>
        <a:lstStyle/>
        <a:p>
          <a:endParaRPr lang="en-US"/>
        </a:p>
      </dgm:t>
    </dgm:pt>
    <dgm:pt modelId="{AB1C47B5-A74A-4C66-B107-459BFF779A8B}">
      <dgm:prSet/>
      <dgm:spPr/>
      <dgm:t>
        <a:bodyPr/>
        <a:lstStyle/>
        <a:p>
          <a:r>
            <a:rPr lang="en-US"/>
            <a:t>What is  Justice if not a path that leads to Righteousness?</a:t>
          </a:r>
        </a:p>
      </dgm:t>
    </dgm:pt>
    <dgm:pt modelId="{D784CFEA-0FE7-41CC-86BC-B0BA7189B8F7}" type="parTrans" cxnId="{F00B4FD8-9A6E-493C-8C39-1640F8913118}">
      <dgm:prSet/>
      <dgm:spPr/>
      <dgm:t>
        <a:bodyPr/>
        <a:lstStyle/>
        <a:p>
          <a:endParaRPr lang="en-US"/>
        </a:p>
      </dgm:t>
    </dgm:pt>
    <dgm:pt modelId="{CE011683-C5BA-47E6-8A70-9AB1FC190EBE}" type="sibTrans" cxnId="{F00B4FD8-9A6E-493C-8C39-1640F8913118}">
      <dgm:prSet/>
      <dgm:spPr/>
      <dgm:t>
        <a:bodyPr/>
        <a:lstStyle/>
        <a:p>
          <a:endParaRPr lang="en-US"/>
        </a:p>
      </dgm:t>
    </dgm:pt>
    <dgm:pt modelId="{153B3618-511E-496C-BAF4-9F551EC5ECCE}">
      <dgm:prSet/>
      <dgm:spPr/>
      <dgm:t>
        <a:bodyPr/>
        <a:lstStyle/>
        <a:p>
          <a:r>
            <a:rPr lang="en-US"/>
            <a:t>What is justice without peace? What is the purpose of justice if not to make peace?</a:t>
          </a:r>
        </a:p>
      </dgm:t>
    </dgm:pt>
    <dgm:pt modelId="{882151D5-D47E-4087-B782-AA2A61059B74}" type="parTrans" cxnId="{E11BC77F-74C6-4429-8CD4-5765130699D4}">
      <dgm:prSet/>
      <dgm:spPr/>
      <dgm:t>
        <a:bodyPr/>
        <a:lstStyle/>
        <a:p>
          <a:endParaRPr lang="en-US"/>
        </a:p>
      </dgm:t>
    </dgm:pt>
    <dgm:pt modelId="{EBA91457-70C1-4E0C-8264-CB1AFC7D26E1}" type="sibTrans" cxnId="{E11BC77F-74C6-4429-8CD4-5765130699D4}">
      <dgm:prSet/>
      <dgm:spPr/>
      <dgm:t>
        <a:bodyPr/>
        <a:lstStyle/>
        <a:p>
          <a:endParaRPr lang="en-US"/>
        </a:p>
      </dgm:t>
    </dgm:pt>
    <dgm:pt modelId="{F2BB5265-9707-40C6-B437-74304BEC044E}">
      <dgm:prSet/>
      <dgm:spPr/>
      <dgm:t>
        <a:bodyPr/>
        <a:lstStyle/>
        <a:p>
          <a:r>
            <a:rPr lang="en-US"/>
            <a:t>What is my Justice? What is the difference between my justice and True Justice? Am I the Highest Judge or is there a Higher Court of Justice that I am part of? Does Justice belong to me or am I a vessel for Justice?</a:t>
          </a:r>
        </a:p>
      </dgm:t>
    </dgm:pt>
    <dgm:pt modelId="{835D7F4D-2C99-4BC0-8DE1-46BB448E2942}" type="parTrans" cxnId="{1AE6F3EF-B069-418C-86A5-A643E4EE6BDC}">
      <dgm:prSet/>
      <dgm:spPr/>
      <dgm:t>
        <a:bodyPr/>
        <a:lstStyle/>
        <a:p>
          <a:endParaRPr lang="en-US"/>
        </a:p>
      </dgm:t>
    </dgm:pt>
    <dgm:pt modelId="{E66E0C47-D0DC-48AE-95CE-8DBEB50506B0}" type="sibTrans" cxnId="{1AE6F3EF-B069-418C-86A5-A643E4EE6BDC}">
      <dgm:prSet/>
      <dgm:spPr/>
      <dgm:t>
        <a:bodyPr/>
        <a:lstStyle/>
        <a:p>
          <a:endParaRPr lang="en-US"/>
        </a:p>
      </dgm:t>
    </dgm:pt>
    <dgm:pt modelId="{DC5FE3F2-1295-4ADB-BA5F-BFA68C1C8FFC}">
      <dgm:prSet/>
      <dgm:spPr/>
      <dgm:t>
        <a:bodyPr/>
        <a:lstStyle/>
        <a:p>
          <a:r>
            <a:rPr lang="en-US"/>
            <a:t>Am I my own Judge? Am I the Judge of others? Who gave me this authority? Am I ‘fair’ in my judgement? Do I do Justice to myself and others through my judgement?</a:t>
          </a:r>
        </a:p>
      </dgm:t>
    </dgm:pt>
    <dgm:pt modelId="{E6746A45-4771-485E-ADE5-329E7B63B694}" type="parTrans" cxnId="{9A76F910-7224-4E56-9EF1-C3C867E1D122}">
      <dgm:prSet/>
      <dgm:spPr/>
      <dgm:t>
        <a:bodyPr/>
        <a:lstStyle/>
        <a:p>
          <a:endParaRPr lang="en-US"/>
        </a:p>
      </dgm:t>
    </dgm:pt>
    <dgm:pt modelId="{C1DB215C-D47A-4078-8309-2813F6261AF5}" type="sibTrans" cxnId="{9A76F910-7224-4E56-9EF1-C3C867E1D122}">
      <dgm:prSet/>
      <dgm:spPr/>
      <dgm:t>
        <a:bodyPr/>
        <a:lstStyle/>
        <a:p>
          <a:endParaRPr lang="en-US"/>
        </a:p>
      </dgm:t>
    </dgm:pt>
    <dgm:pt modelId="{B1A38352-C7A9-4210-9C4D-5BA3B2D18461}">
      <dgm:prSet/>
      <dgm:spPr/>
      <dgm:t>
        <a:bodyPr/>
        <a:lstStyle/>
        <a:p>
          <a:r>
            <a:rPr lang="en-US"/>
            <a:t>How do I judge? What tools do I require in order to better judge myself and others so that I am Truly Just and Fair and better serve a Higher Justice system?</a:t>
          </a:r>
        </a:p>
      </dgm:t>
    </dgm:pt>
    <dgm:pt modelId="{411BBF81-BD1D-4E2C-A46F-ED7EB1F7FCD7}" type="parTrans" cxnId="{A0E0F674-34BF-4C2A-AA72-E8F983DEE870}">
      <dgm:prSet/>
      <dgm:spPr/>
      <dgm:t>
        <a:bodyPr/>
        <a:lstStyle/>
        <a:p>
          <a:endParaRPr lang="en-US"/>
        </a:p>
      </dgm:t>
    </dgm:pt>
    <dgm:pt modelId="{80AE1642-824A-4E84-91D1-BA19ED8F593F}" type="sibTrans" cxnId="{A0E0F674-34BF-4C2A-AA72-E8F983DEE870}">
      <dgm:prSet/>
      <dgm:spPr/>
      <dgm:t>
        <a:bodyPr/>
        <a:lstStyle/>
        <a:p>
          <a:endParaRPr lang="en-US"/>
        </a:p>
      </dgm:t>
    </dgm:pt>
    <dgm:pt modelId="{48CEB805-4112-3A45-91FD-1F8E84B1CA4E}" type="pres">
      <dgm:prSet presAssocID="{0BD36FA9-99BD-41AE-A9B3-EE601AFC5691}" presName="diagram" presStyleCnt="0">
        <dgm:presLayoutVars>
          <dgm:dir/>
          <dgm:resizeHandles val="exact"/>
        </dgm:presLayoutVars>
      </dgm:prSet>
      <dgm:spPr/>
    </dgm:pt>
    <dgm:pt modelId="{FCFE3A8A-C6BF-384E-97C2-726390D0E529}" type="pres">
      <dgm:prSet presAssocID="{8E9DB407-2F58-47CF-8DCF-1BE12E8B4E5E}" presName="node" presStyleLbl="node1" presStyleIdx="0" presStyleCnt="9">
        <dgm:presLayoutVars>
          <dgm:bulletEnabled val="1"/>
        </dgm:presLayoutVars>
      </dgm:prSet>
      <dgm:spPr/>
    </dgm:pt>
    <dgm:pt modelId="{A94B4DC7-D08C-3046-B7E6-3FA8842821D6}" type="pres">
      <dgm:prSet presAssocID="{4252D427-8F9F-4F1A-B9EB-72ECBAD88510}" presName="sibTrans" presStyleCnt="0"/>
      <dgm:spPr/>
    </dgm:pt>
    <dgm:pt modelId="{497E00FF-32BE-9B47-B868-EA3B7D51FFF7}" type="pres">
      <dgm:prSet presAssocID="{385F6F1C-2DE7-48DA-BEEB-BADECEFB4896}" presName="node" presStyleLbl="node1" presStyleIdx="1" presStyleCnt="9">
        <dgm:presLayoutVars>
          <dgm:bulletEnabled val="1"/>
        </dgm:presLayoutVars>
      </dgm:prSet>
      <dgm:spPr/>
    </dgm:pt>
    <dgm:pt modelId="{E9AD8540-F007-7742-83DB-8DAB57830E91}" type="pres">
      <dgm:prSet presAssocID="{AEE57DB9-B50C-4CE7-92E0-7C7DF3C7C8D6}" presName="sibTrans" presStyleCnt="0"/>
      <dgm:spPr/>
    </dgm:pt>
    <dgm:pt modelId="{B8F47500-1EFF-F14D-AFFC-70638F41E37E}" type="pres">
      <dgm:prSet presAssocID="{FB28648C-579B-4EC6-A2DC-811A1A0DD8BF}" presName="node" presStyleLbl="node1" presStyleIdx="2" presStyleCnt="9">
        <dgm:presLayoutVars>
          <dgm:bulletEnabled val="1"/>
        </dgm:presLayoutVars>
      </dgm:prSet>
      <dgm:spPr/>
    </dgm:pt>
    <dgm:pt modelId="{05992E31-3F00-0547-A6B0-E145125B4395}" type="pres">
      <dgm:prSet presAssocID="{F48CAC20-26D6-4188-8345-2ABD3959807E}" presName="sibTrans" presStyleCnt="0"/>
      <dgm:spPr/>
    </dgm:pt>
    <dgm:pt modelId="{D0B609A7-D01F-AA4E-8C4B-B44FC4489AF1}" type="pres">
      <dgm:prSet presAssocID="{67FC3549-CBB2-4218-9681-006291CEA8E7}" presName="node" presStyleLbl="node1" presStyleIdx="3" presStyleCnt="9">
        <dgm:presLayoutVars>
          <dgm:bulletEnabled val="1"/>
        </dgm:presLayoutVars>
      </dgm:prSet>
      <dgm:spPr/>
    </dgm:pt>
    <dgm:pt modelId="{03EBE384-6BCC-A846-B374-D3F4E7ACBF10}" type="pres">
      <dgm:prSet presAssocID="{B24BDD84-AACD-4A74-A6D5-8B1ACA0AE3D4}" presName="sibTrans" presStyleCnt="0"/>
      <dgm:spPr/>
    </dgm:pt>
    <dgm:pt modelId="{2795C7B4-F47C-8F44-9577-CE75046AAEC1}" type="pres">
      <dgm:prSet presAssocID="{AB1C47B5-A74A-4C66-B107-459BFF779A8B}" presName="node" presStyleLbl="node1" presStyleIdx="4" presStyleCnt="9">
        <dgm:presLayoutVars>
          <dgm:bulletEnabled val="1"/>
        </dgm:presLayoutVars>
      </dgm:prSet>
      <dgm:spPr/>
    </dgm:pt>
    <dgm:pt modelId="{82D15663-5E20-204F-9F1B-E55745173752}" type="pres">
      <dgm:prSet presAssocID="{CE011683-C5BA-47E6-8A70-9AB1FC190EBE}" presName="sibTrans" presStyleCnt="0"/>
      <dgm:spPr/>
    </dgm:pt>
    <dgm:pt modelId="{493ED0C4-87C7-3446-A7FB-D0858BF5334E}" type="pres">
      <dgm:prSet presAssocID="{153B3618-511E-496C-BAF4-9F551EC5ECCE}" presName="node" presStyleLbl="node1" presStyleIdx="5" presStyleCnt="9">
        <dgm:presLayoutVars>
          <dgm:bulletEnabled val="1"/>
        </dgm:presLayoutVars>
      </dgm:prSet>
      <dgm:spPr/>
    </dgm:pt>
    <dgm:pt modelId="{9010C3B3-33FB-7E47-883C-F8023C8DD4B8}" type="pres">
      <dgm:prSet presAssocID="{EBA91457-70C1-4E0C-8264-CB1AFC7D26E1}" presName="sibTrans" presStyleCnt="0"/>
      <dgm:spPr/>
    </dgm:pt>
    <dgm:pt modelId="{B7D90ACB-1616-9943-8847-E83B890620F4}" type="pres">
      <dgm:prSet presAssocID="{F2BB5265-9707-40C6-B437-74304BEC044E}" presName="node" presStyleLbl="node1" presStyleIdx="6" presStyleCnt="9">
        <dgm:presLayoutVars>
          <dgm:bulletEnabled val="1"/>
        </dgm:presLayoutVars>
      </dgm:prSet>
      <dgm:spPr/>
    </dgm:pt>
    <dgm:pt modelId="{E14196C7-C9B8-8C44-917F-141EB8F1ABEC}" type="pres">
      <dgm:prSet presAssocID="{E66E0C47-D0DC-48AE-95CE-8DBEB50506B0}" presName="sibTrans" presStyleCnt="0"/>
      <dgm:spPr/>
    </dgm:pt>
    <dgm:pt modelId="{842805EF-634C-FB46-97D6-B860ED30D20C}" type="pres">
      <dgm:prSet presAssocID="{DC5FE3F2-1295-4ADB-BA5F-BFA68C1C8FFC}" presName="node" presStyleLbl="node1" presStyleIdx="7" presStyleCnt="9">
        <dgm:presLayoutVars>
          <dgm:bulletEnabled val="1"/>
        </dgm:presLayoutVars>
      </dgm:prSet>
      <dgm:spPr/>
    </dgm:pt>
    <dgm:pt modelId="{D89F9BA7-1EA2-E848-9F8F-B3A0F5FA3F59}" type="pres">
      <dgm:prSet presAssocID="{C1DB215C-D47A-4078-8309-2813F6261AF5}" presName="sibTrans" presStyleCnt="0"/>
      <dgm:spPr/>
    </dgm:pt>
    <dgm:pt modelId="{5CC5BEBD-D39B-5D4E-9C76-DE04B9755934}" type="pres">
      <dgm:prSet presAssocID="{B1A38352-C7A9-4210-9C4D-5BA3B2D18461}" presName="node" presStyleLbl="node1" presStyleIdx="8" presStyleCnt="9">
        <dgm:presLayoutVars>
          <dgm:bulletEnabled val="1"/>
        </dgm:presLayoutVars>
      </dgm:prSet>
      <dgm:spPr/>
    </dgm:pt>
  </dgm:ptLst>
  <dgm:cxnLst>
    <dgm:cxn modelId="{95AE6C04-0979-4879-B00A-5BEA3F50B616}" srcId="{0BD36FA9-99BD-41AE-A9B3-EE601AFC5691}" destId="{67FC3549-CBB2-4218-9681-006291CEA8E7}" srcOrd="3" destOrd="0" parTransId="{1E681F4F-098F-4D43-A0A7-660EDAEC3883}" sibTransId="{B24BDD84-AACD-4A74-A6D5-8B1ACA0AE3D4}"/>
    <dgm:cxn modelId="{9A76F910-7224-4E56-9EF1-C3C867E1D122}" srcId="{0BD36FA9-99BD-41AE-A9B3-EE601AFC5691}" destId="{DC5FE3F2-1295-4ADB-BA5F-BFA68C1C8FFC}" srcOrd="7" destOrd="0" parTransId="{E6746A45-4771-485E-ADE5-329E7B63B694}" sibTransId="{C1DB215C-D47A-4078-8309-2813F6261AF5}"/>
    <dgm:cxn modelId="{ABAEBE12-933E-AE49-BD9C-14BF7C494755}" type="presOf" srcId="{FB28648C-579B-4EC6-A2DC-811A1A0DD8BF}" destId="{B8F47500-1EFF-F14D-AFFC-70638F41E37E}" srcOrd="0" destOrd="0" presId="urn:microsoft.com/office/officeart/2005/8/layout/default"/>
    <dgm:cxn modelId="{B7E4142B-F328-5C4A-9699-0B4B2BFE7B20}" type="presOf" srcId="{DC5FE3F2-1295-4ADB-BA5F-BFA68C1C8FFC}" destId="{842805EF-634C-FB46-97D6-B860ED30D20C}" srcOrd="0" destOrd="0" presId="urn:microsoft.com/office/officeart/2005/8/layout/default"/>
    <dgm:cxn modelId="{DDCAEB4A-A782-2445-895B-8B76C62C2AB5}" type="presOf" srcId="{B1A38352-C7A9-4210-9C4D-5BA3B2D18461}" destId="{5CC5BEBD-D39B-5D4E-9C76-DE04B9755934}" srcOrd="0" destOrd="0" presId="urn:microsoft.com/office/officeart/2005/8/layout/default"/>
    <dgm:cxn modelId="{D499DD74-1469-41E9-B104-F9303B57AB15}" srcId="{0BD36FA9-99BD-41AE-A9B3-EE601AFC5691}" destId="{385F6F1C-2DE7-48DA-BEEB-BADECEFB4896}" srcOrd="1" destOrd="0" parTransId="{4360D86A-CFDF-4802-A640-AE009B3FDBA2}" sibTransId="{AEE57DB9-B50C-4CE7-92E0-7C7DF3C7C8D6}"/>
    <dgm:cxn modelId="{A0E0F674-34BF-4C2A-AA72-E8F983DEE870}" srcId="{0BD36FA9-99BD-41AE-A9B3-EE601AFC5691}" destId="{B1A38352-C7A9-4210-9C4D-5BA3B2D18461}" srcOrd="8" destOrd="0" parTransId="{411BBF81-BD1D-4E2C-A46F-ED7EB1F7FCD7}" sibTransId="{80AE1642-824A-4E84-91D1-BA19ED8F593F}"/>
    <dgm:cxn modelId="{E11BC77F-74C6-4429-8CD4-5765130699D4}" srcId="{0BD36FA9-99BD-41AE-A9B3-EE601AFC5691}" destId="{153B3618-511E-496C-BAF4-9F551EC5ECCE}" srcOrd="5" destOrd="0" parTransId="{882151D5-D47E-4087-B782-AA2A61059B74}" sibTransId="{EBA91457-70C1-4E0C-8264-CB1AFC7D26E1}"/>
    <dgm:cxn modelId="{4136CE80-363C-0247-B50E-F7F4645233C5}" type="presOf" srcId="{0BD36FA9-99BD-41AE-A9B3-EE601AFC5691}" destId="{48CEB805-4112-3A45-91FD-1F8E84B1CA4E}" srcOrd="0" destOrd="0" presId="urn:microsoft.com/office/officeart/2005/8/layout/default"/>
    <dgm:cxn modelId="{C8606CB9-D981-4324-98B6-2BE9F80C5DD2}" srcId="{0BD36FA9-99BD-41AE-A9B3-EE601AFC5691}" destId="{8E9DB407-2F58-47CF-8DCF-1BE12E8B4E5E}" srcOrd="0" destOrd="0" parTransId="{AD92B96C-5E2A-45D0-A513-F2BB3D877044}" sibTransId="{4252D427-8F9F-4F1A-B9EB-72ECBAD88510}"/>
    <dgm:cxn modelId="{9E0CB6C1-21E8-9640-82C4-D746E7CA6D45}" type="presOf" srcId="{AB1C47B5-A74A-4C66-B107-459BFF779A8B}" destId="{2795C7B4-F47C-8F44-9577-CE75046AAEC1}" srcOrd="0" destOrd="0" presId="urn:microsoft.com/office/officeart/2005/8/layout/default"/>
    <dgm:cxn modelId="{7C9117C2-83CA-5F4F-973B-E2B44E11BC22}" type="presOf" srcId="{385F6F1C-2DE7-48DA-BEEB-BADECEFB4896}" destId="{497E00FF-32BE-9B47-B868-EA3B7D51FFF7}" srcOrd="0" destOrd="0" presId="urn:microsoft.com/office/officeart/2005/8/layout/default"/>
    <dgm:cxn modelId="{F00B4FD8-9A6E-493C-8C39-1640F8913118}" srcId="{0BD36FA9-99BD-41AE-A9B3-EE601AFC5691}" destId="{AB1C47B5-A74A-4C66-B107-459BFF779A8B}" srcOrd="4" destOrd="0" parTransId="{D784CFEA-0FE7-41CC-86BC-B0BA7189B8F7}" sibTransId="{CE011683-C5BA-47E6-8A70-9AB1FC190EBE}"/>
    <dgm:cxn modelId="{67A606E8-C2C0-4863-8923-4B2198454A05}" srcId="{0BD36FA9-99BD-41AE-A9B3-EE601AFC5691}" destId="{FB28648C-579B-4EC6-A2DC-811A1A0DD8BF}" srcOrd="2" destOrd="0" parTransId="{3A6F4E41-A7F6-404C-99B9-A5DAA90D2EA3}" sibTransId="{F48CAC20-26D6-4188-8345-2ABD3959807E}"/>
    <dgm:cxn modelId="{77DD2FEA-2ADD-DD45-AB68-95F143689BA9}" type="presOf" srcId="{F2BB5265-9707-40C6-B437-74304BEC044E}" destId="{B7D90ACB-1616-9943-8847-E83B890620F4}" srcOrd="0" destOrd="0" presId="urn:microsoft.com/office/officeart/2005/8/layout/default"/>
    <dgm:cxn modelId="{C1F26BEC-21BB-174F-9AC7-E38ED2A42D6C}" type="presOf" srcId="{153B3618-511E-496C-BAF4-9F551EC5ECCE}" destId="{493ED0C4-87C7-3446-A7FB-D0858BF5334E}" srcOrd="0" destOrd="0" presId="urn:microsoft.com/office/officeart/2005/8/layout/default"/>
    <dgm:cxn modelId="{708B1DEE-9203-4041-8372-98E0962C8516}" type="presOf" srcId="{8E9DB407-2F58-47CF-8DCF-1BE12E8B4E5E}" destId="{FCFE3A8A-C6BF-384E-97C2-726390D0E529}" srcOrd="0" destOrd="0" presId="urn:microsoft.com/office/officeart/2005/8/layout/default"/>
    <dgm:cxn modelId="{1AE6F3EF-B069-418C-86A5-A643E4EE6BDC}" srcId="{0BD36FA9-99BD-41AE-A9B3-EE601AFC5691}" destId="{F2BB5265-9707-40C6-B437-74304BEC044E}" srcOrd="6" destOrd="0" parTransId="{835D7F4D-2C99-4BC0-8DE1-46BB448E2942}" sibTransId="{E66E0C47-D0DC-48AE-95CE-8DBEB50506B0}"/>
    <dgm:cxn modelId="{B20145F5-0570-3D48-B703-1EAAAEB2A428}" type="presOf" srcId="{67FC3549-CBB2-4218-9681-006291CEA8E7}" destId="{D0B609A7-D01F-AA4E-8C4B-B44FC4489AF1}" srcOrd="0" destOrd="0" presId="urn:microsoft.com/office/officeart/2005/8/layout/default"/>
    <dgm:cxn modelId="{6806ACDA-605C-0B47-9457-81C029089F1D}" type="presParOf" srcId="{48CEB805-4112-3A45-91FD-1F8E84B1CA4E}" destId="{FCFE3A8A-C6BF-384E-97C2-726390D0E529}" srcOrd="0" destOrd="0" presId="urn:microsoft.com/office/officeart/2005/8/layout/default"/>
    <dgm:cxn modelId="{172DCB6F-AC2E-A24D-A746-518DAD64F0CA}" type="presParOf" srcId="{48CEB805-4112-3A45-91FD-1F8E84B1CA4E}" destId="{A94B4DC7-D08C-3046-B7E6-3FA8842821D6}" srcOrd="1" destOrd="0" presId="urn:microsoft.com/office/officeart/2005/8/layout/default"/>
    <dgm:cxn modelId="{E50944B7-BBD1-FC4D-A3BC-4BCAFECA8119}" type="presParOf" srcId="{48CEB805-4112-3A45-91FD-1F8E84B1CA4E}" destId="{497E00FF-32BE-9B47-B868-EA3B7D51FFF7}" srcOrd="2" destOrd="0" presId="urn:microsoft.com/office/officeart/2005/8/layout/default"/>
    <dgm:cxn modelId="{2BC3EB09-BE3C-7044-8486-F29B44E5BA4A}" type="presParOf" srcId="{48CEB805-4112-3A45-91FD-1F8E84B1CA4E}" destId="{E9AD8540-F007-7742-83DB-8DAB57830E91}" srcOrd="3" destOrd="0" presId="urn:microsoft.com/office/officeart/2005/8/layout/default"/>
    <dgm:cxn modelId="{D2D513EF-DF3A-7340-934A-618ADF11CE50}" type="presParOf" srcId="{48CEB805-4112-3A45-91FD-1F8E84B1CA4E}" destId="{B8F47500-1EFF-F14D-AFFC-70638F41E37E}" srcOrd="4" destOrd="0" presId="urn:microsoft.com/office/officeart/2005/8/layout/default"/>
    <dgm:cxn modelId="{A1A5398A-B40F-5940-9DCA-5B336FBA6211}" type="presParOf" srcId="{48CEB805-4112-3A45-91FD-1F8E84B1CA4E}" destId="{05992E31-3F00-0547-A6B0-E145125B4395}" srcOrd="5" destOrd="0" presId="urn:microsoft.com/office/officeart/2005/8/layout/default"/>
    <dgm:cxn modelId="{E06591AA-CD90-DD42-9EBA-93D0517AF021}" type="presParOf" srcId="{48CEB805-4112-3A45-91FD-1F8E84B1CA4E}" destId="{D0B609A7-D01F-AA4E-8C4B-B44FC4489AF1}" srcOrd="6" destOrd="0" presId="urn:microsoft.com/office/officeart/2005/8/layout/default"/>
    <dgm:cxn modelId="{29A81C77-3EFC-0340-9111-A75CC645870B}" type="presParOf" srcId="{48CEB805-4112-3A45-91FD-1F8E84B1CA4E}" destId="{03EBE384-6BCC-A846-B374-D3F4E7ACBF10}" srcOrd="7" destOrd="0" presId="urn:microsoft.com/office/officeart/2005/8/layout/default"/>
    <dgm:cxn modelId="{10751048-3E44-6842-885C-ADD3D70D0C04}" type="presParOf" srcId="{48CEB805-4112-3A45-91FD-1F8E84B1CA4E}" destId="{2795C7B4-F47C-8F44-9577-CE75046AAEC1}" srcOrd="8" destOrd="0" presId="urn:microsoft.com/office/officeart/2005/8/layout/default"/>
    <dgm:cxn modelId="{5319E9A4-7741-214D-AA9C-7201D2630F2B}" type="presParOf" srcId="{48CEB805-4112-3A45-91FD-1F8E84B1CA4E}" destId="{82D15663-5E20-204F-9F1B-E55745173752}" srcOrd="9" destOrd="0" presId="urn:microsoft.com/office/officeart/2005/8/layout/default"/>
    <dgm:cxn modelId="{56E4F44A-131C-6F4C-A8B0-97FA2A64E091}" type="presParOf" srcId="{48CEB805-4112-3A45-91FD-1F8E84B1CA4E}" destId="{493ED0C4-87C7-3446-A7FB-D0858BF5334E}" srcOrd="10" destOrd="0" presId="urn:microsoft.com/office/officeart/2005/8/layout/default"/>
    <dgm:cxn modelId="{93AF367A-11CF-6840-9B95-095185A47A0D}" type="presParOf" srcId="{48CEB805-4112-3A45-91FD-1F8E84B1CA4E}" destId="{9010C3B3-33FB-7E47-883C-F8023C8DD4B8}" srcOrd="11" destOrd="0" presId="urn:microsoft.com/office/officeart/2005/8/layout/default"/>
    <dgm:cxn modelId="{6AB42263-7F4C-5D4F-A14C-5A3383C2203C}" type="presParOf" srcId="{48CEB805-4112-3A45-91FD-1F8E84B1CA4E}" destId="{B7D90ACB-1616-9943-8847-E83B890620F4}" srcOrd="12" destOrd="0" presId="urn:microsoft.com/office/officeart/2005/8/layout/default"/>
    <dgm:cxn modelId="{ABC6BC2A-CD2C-4345-B307-AEFF3990C826}" type="presParOf" srcId="{48CEB805-4112-3A45-91FD-1F8E84B1CA4E}" destId="{E14196C7-C9B8-8C44-917F-141EB8F1ABEC}" srcOrd="13" destOrd="0" presId="urn:microsoft.com/office/officeart/2005/8/layout/default"/>
    <dgm:cxn modelId="{49BCACE8-617E-4E4B-AA6C-FBA7B60B027D}" type="presParOf" srcId="{48CEB805-4112-3A45-91FD-1F8E84B1CA4E}" destId="{842805EF-634C-FB46-97D6-B860ED30D20C}" srcOrd="14" destOrd="0" presId="urn:microsoft.com/office/officeart/2005/8/layout/default"/>
    <dgm:cxn modelId="{D5CC9211-6731-B045-A918-F4B1A92A71C4}" type="presParOf" srcId="{48CEB805-4112-3A45-91FD-1F8E84B1CA4E}" destId="{D89F9BA7-1EA2-E848-9F8F-B3A0F5FA3F59}" srcOrd="15" destOrd="0" presId="urn:microsoft.com/office/officeart/2005/8/layout/default"/>
    <dgm:cxn modelId="{B4A632D7-D8EA-814C-AFCF-D50BFD496F70}" type="presParOf" srcId="{48CEB805-4112-3A45-91FD-1F8E84B1CA4E}" destId="{5CC5BEBD-D39B-5D4E-9C76-DE04B9755934}"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E5A6ECEF-1F29-43C1-9191-60046C8A6E58}" type="doc">
      <dgm:prSet loTypeId="urn:microsoft.com/office/officeart/2005/8/layout/vList2" loCatId="list" qsTypeId="urn:microsoft.com/office/officeart/2005/8/quickstyle/simple2" qsCatId="simple" csTypeId="urn:microsoft.com/office/officeart/2005/8/colors/colorful2" csCatId="colorful"/>
      <dgm:spPr/>
      <dgm:t>
        <a:bodyPr/>
        <a:lstStyle/>
        <a:p>
          <a:endParaRPr lang="en-US"/>
        </a:p>
      </dgm:t>
    </dgm:pt>
    <dgm:pt modelId="{92F39F9C-B460-4BF3-85CA-E5C8E636FFD6}">
      <dgm:prSet/>
      <dgm:spPr/>
      <dgm:t>
        <a:bodyPr/>
        <a:lstStyle/>
        <a:p>
          <a:r>
            <a:rPr lang="en-US"/>
            <a:t>Am I Just? How can I be Just if I am not Truthful? Can I seek Truth without pursuing Justice?</a:t>
          </a:r>
        </a:p>
      </dgm:t>
    </dgm:pt>
    <dgm:pt modelId="{7032AF6A-3522-4C33-90AC-638CF35B5637}" type="parTrans" cxnId="{4D25EF54-51EE-4ACA-8CAE-927CE85F0293}">
      <dgm:prSet/>
      <dgm:spPr/>
      <dgm:t>
        <a:bodyPr/>
        <a:lstStyle/>
        <a:p>
          <a:endParaRPr lang="en-US"/>
        </a:p>
      </dgm:t>
    </dgm:pt>
    <dgm:pt modelId="{FCD25E6C-94D2-4E6C-9ADE-8D27E7F27C84}" type="sibTrans" cxnId="{4D25EF54-51EE-4ACA-8CAE-927CE85F0293}">
      <dgm:prSet/>
      <dgm:spPr/>
      <dgm:t>
        <a:bodyPr/>
        <a:lstStyle/>
        <a:p>
          <a:endParaRPr lang="en-US"/>
        </a:p>
      </dgm:t>
    </dgm:pt>
    <dgm:pt modelId="{34D5EA8D-351E-40BB-B39A-6D6ADE34BB87}">
      <dgm:prSet/>
      <dgm:spPr/>
      <dgm:t>
        <a:bodyPr/>
        <a:lstStyle/>
        <a:p>
          <a:r>
            <a:rPr lang="en-US"/>
            <a:t>Do I seek to reveal Truth in everything I say and do? Do I seek to gain a better understanding of Truth from everything I hear and see?</a:t>
          </a:r>
        </a:p>
      </dgm:t>
    </dgm:pt>
    <dgm:pt modelId="{4E91386C-A41E-4B51-8DE7-BF0786CA15FF}" type="parTrans" cxnId="{92C91E92-225E-4214-899B-BEA53ED9C910}">
      <dgm:prSet/>
      <dgm:spPr/>
      <dgm:t>
        <a:bodyPr/>
        <a:lstStyle/>
        <a:p>
          <a:endParaRPr lang="en-US"/>
        </a:p>
      </dgm:t>
    </dgm:pt>
    <dgm:pt modelId="{F860118D-5057-41E6-B45D-361E37C37A07}" type="sibTrans" cxnId="{92C91E92-225E-4214-899B-BEA53ED9C910}">
      <dgm:prSet/>
      <dgm:spPr/>
      <dgm:t>
        <a:bodyPr/>
        <a:lstStyle/>
        <a:p>
          <a:endParaRPr lang="en-US"/>
        </a:p>
      </dgm:t>
    </dgm:pt>
    <dgm:pt modelId="{3AA80B83-EAE3-4170-A946-27EB56B5E4CF}">
      <dgm:prSet/>
      <dgm:spPr/>
      <dgm:t>
        <a:bodyPr/>
        <a:lstStyle/>
        <a:p>
          <a:r>
            <a:rPr lang="en-US"/>
            <a:t>Do I stand up for Justice and Truth even if it goes against myself, my desires or those that I love?</a:t>
          </a:r>
        </a:p>
      </dgm:t>
    </dgm:pt>
    <dgm:pt modelId="{B1E82A42-E339-43BE-9333-0FAE5F2E062A}" type="parTrans" cxnId="{EC387EF5-1E22-4F3C-AA77-D87758AF3267}">
      <dgm:prSet/>
      <dgm:spPr/>
      <dgm:t>
        <a:bodyPr/>
        <a:lstStyle/>
        <a:p>
          <a:endParaRPr lang="en-US"/>
        </a:p>
      </dgm:t>
    </dgm:pt>
    <dgm:pt modelId="{6F22DE3C-0377-4F39-81A1-B08F691FFAA7}" type="sibTrans" cxnId="{EC387EF5-1E22-4F3C-AA77-D87758AF3267}">
      <dgm:prSet/>
      <dgm:spPr/>
      <dgm:t>
        <a:bodyPr/>
        <a:lstStyle/>
        <a:p>
          <a:endParaRPr lang="en-US"/>
        </a:p>
      </dgm:t>
    </dgm:pt>
    <dgm:pt modelId="{2D8C07BE-183E-46CD-8B24-C3311538387D}">
      <dgm:prSet/>
      <dgm:spPr/>
      <dgm:t>
        <a:bodyPr/>
        <a:lstStyle/>
        <a:p>
          <a:r>
            <a:rPr lang="en-US"/>
            <a:t>Do I stand up for Justice and Truth even if it causes pain and suffering?</a:t>
          </a:r>
        </a:p>
      </dgm:t>
    </dgm:pt>
    <dgm:pt modelId="{9A0E2365-7CC2-40D1-87F4-A0205D1B19EA}" type="parTrans" cxnId="{82EAD03D-7578-4575-BAF4-8D78FCBE0593}">
      <dgm:prSet/>
      <dgm:spPr/>
      <dgm:t>
        <a:bodyPr/>
        <a:lstStyle/>
        <a:p>
          <a:endParaRPr lang="en-US"/>
        </a:p>
      </dgm:t>
    </dgm:pt>
    <dgm:pt modelId="{0046D0FF-5D10-47FB-8F61-67CED1B289C5}" type="sibTrans" cxnId="{82EAD03D-7578-4575-BAF4-8D78FCBE0593}">
      <dgm:prSet/>
      <dgm:spPr/>
      <dgm:t>
        <a:bodyPr/>
        <a:lstStyle/>
        <a:p>
          <a:endParaRPr lang="en-US"/>
        </a:p>
      </dgm:t>
    </dgm:pt>
    <dgm:pt modelId="{EE32CD53-9041-473A-BEAC-9F8E84DCE358}">
      <dgm:prSet/>
      <dgm:spPr/>
      <dgm:t>
        <a:bodyPr/>
        <a:lstStyle/>
        <a:p>
          <a:r>
            <a:rPr lang="en-US"/>
            <a:t>How can seeking and revealing Truth help me to become more Just, even if my punishment is severe? How can it help myself and others become more disciplined in Obedience to the Path of Truth and help establish a better court of Justice so that my society and community can run more smoothly in the best interests of its people?</a:t>
          </a:r>
        </a:p>
      </dgm:t>
    </dgm:pt>
    <dgm:pt modelId="{ABBEFB63-CB78-42C2-8EB6-351497B03907}" type="parTrans" cxnId="{7DF4A44A-B83B-4EE7-AEE8-2D7531BF0C00}">
      <dgm:prSet/>
      <dgm:spPr/>
      <dgm:t>
        <a:bodyPr/>
        <a:lstStyle/>
        <a:p>
          <a:endParaRPr lang="en-US"/>
        </a:p>
      </dgm:t>
    </dgm:pt>
    <dgm:pt modelId="{7A2F1BF2-DA17-4094-AB30-86C0D7635853}" type="sibTrans" cxnId="{7DF4A44A-B83B-4EE7-AEE8-2D7531BF0C00}">
      <dgm:prSet/>
      <dgm:spPr/>
      <dgm:t>
        <a:bodyPr/>
        <a:lstStyle/>
        <a:p>
          <a:endParaRPr lang="en-US"/>
        </a:p>
      </dgm:t>
    </dgm:pt>
    <dgm:pt modelId="{4DE5740C-A763-7B4F-8792-57AF641919AE}" type="pres">
      <dgm:prSet presAssocID="{E5A6ECEF-1F29-43C1-9191-60046C8A6E58}" presName="linear" presStyleCnt="0">
        <dgm:presLayoutVars>
          <dgm:animLvl val="lvl"/>
          <dgm:resizeHandles val="exact"/>
        </dgm:presLayoutVars>
      </dgm:prSet>
      <dgm:spPr/>
    </dgm:pt>
    <dgm:pt modelId="{5850993C-DA0B-5D4A-A8D3-C509CEAC1304}" type="pres">
      <dgm:prSet presAssocID="{92F39F9C-B460-4BF3-85CA-E5C8E636FFD6}" presName="parentText" presStyleLbl="node1" presStyleIdx="0" presStyleCnt="5">
        <dgm:presLayoutVars>
          <dgm:chMax val="0"/>
          <dgm:bulletEnabled val="1"/>
        </dgm:presLayoutVars>
      </dgm:prSet>
      <dgm:spPr/>
    </dgm:pt>
    <dgm:pt modelId="{7C2E0165-09D5-9642-BF32-40D3278CEF48}" type="pres">
      <dgm:prSet presAssocID="{FCD25E6C-94D2-4E6C-9ADE-8D27E7F27C84}" presName="spacer" presStyleCnt="0"/>
      <dgm:spPr/>
    </dgm:pt>
    <dgm:pt modelId="{1958AF67-1560-0E42-941A-C772C455EF42}" type="pres">
      <dgm:prSet presAssocID="{34D5EA8D-351E-40BB-B39A-6D6ADE34BB87}" presName="parentText" presStyleLbl="node1" presStyleIdx="1" presStyleCnt="5">
        <dgm:presLayoutVars>
          <dgm:chMax val="0"/>
          <dgm:bulletEnabled val="1"/>
        </dgm:presLayoutVars>
      </dgm:prSet>
      <dgm:spPr/>
    </dgm:pt>
    <dgm:pt modelId="{FAEFE544-D2AC-4545-A0A8-D4B85F2EE1B6}" type="pres">
      <dgm:prSet presAssocID="{F860118D-5057-41E6-B45D-361E37C37A07}" presName="spacer" presStyleCnt="0"/>
      <dgm:spPr/>
    </dgm:pt>
    <dgm:pt modelId="{BCFEE8F5-DA5A-304E-8D8B-358254157559}" type="pres">
      <dgm:prSet presAssocID="{3AA80B83-EAE3-4170-A946-27EB56B5E4CF}" presName="parentText" presStyleLbl="node1" presStyleIdx="2" presStyleCnt="5">
        <dgm:presLayoutVars>
          <dgm:chMax val="0"/>
          <dgm:bulletEnabled val="1"/>
        </dgm:presLayoutVars>
      </dgm:prSet>
      <dgm:spPr/>
    </dgm:pt>
    <dgm:pt modelId="{AD801A1A-3EC1-A944-A766-25132B2CBA02}" type="pres">
      <dgm:prSet presAssocID="{6F22DE3C-0377-4F39-81A1-B08F691FFAA7}" presName="spacer" presStyleCnt="0"/>
      <dgm:spPr/>
    </dgm:pt>
    <dgm:pt modelId="{004E4230-DDD8-4A4C-A9CE-C70803758A9C}" type="pres">
      <dgm:prSet presAssocID="{2D8C07BE-183E-46CD-8B24-C3311538387D}" presName="parentText" presStyleLbl="node1" presStyleIdx="3" presStyleCnt="5">
        <dgm:presLayoutVars>
          <dgm:chMax val="0"/>
          <dgm:bulletEnabled val="1"/>
        </dgm:presLayoutVars>
      </dgm:prSet>
      <dgm:spPr/>
    </dgm:pt>
    <dgm:pt modelId="{07A040EA-0AEB-BA4C-B390-721FA2AD6701}" type="pres">
      <dgm:prSet presAssocID="{0046D0FF-5D10-47FB-8F61-67CED1B289C5}" presName="spacer" presStyleCnt="0"/>
      <dgm:spPr/>
    </dgm:pt>
    <dgm:pt modelId="{26958D92-EF28-CC4D-B511-28EF0E623063}" type="pres">
      <dgm:prSet presAssocID="{EE32CD53-9041-473A-BEAC-9F8E84DCE358}" presName="parentText" presStyleLbl="node1" presStyleIdx="4" presStyleCnt="5">
        <dgm:presLayoutVars>
          <dgm:chMax val="0"/>
          <dgm:bulletEnabled val="1"/>
        </dgm:presLayoutVars>
      </dgm:prSet>
      <dgm:spPr/>
    </dgm:pt>
  </dgm:ptLst>
  <dgm:cxnLst>
    <dgm:cxn modelId="{50F85532-2B30-7049-A555-64AE2153EC62}" type="presOf" srcId="{92F39F9C-B460-4BF3-85CA-E5C8E636FFD6}" destId="{5850993C-DA0B-5D4A-A8D3-C509CEAC1304}" srcOrd="0" destOrd="0" presId="urn:microsoft.com/office/officeart/2005/8/layout/vList2"/>
    <dgm:cxn modelId="{82EAD03D-7578-4575-BAF4-8D78FCBE0593}" srcId="{E5A6ECEF-1F29-43C1-9191-60046C8A6E58}" destId="{2D8C07BE-183E-46CD-8B24-C3311538387D}" srcOrd="3" destOrd="0" parTransId="{9A0E2365-7CC2-40D1-87F4-A0205D1B19EA}" sibTransId="{0046D0FF-5D10-47FB-8F61-67CED1B289C5}"/>
    <dgm:cxn modelId="{7DF4A44A-B83B-4EE7-AEE8-2D7531BF0C00}" srcId="{E5A6ECEF-1F29-43C1-9191-60046C8A6E58}" destId="{EE32CD53-9041-473A-BEAC-9F8E84DCE358}" srcOrd="4" destOrd="0" parTransId="{ABBEFB63-CB78-42C2-8EB6-351497B03907}" sibTransId="{7A2F1BF2-DA17-4094-AB30-86C0D7635853}"/>
    <dgm:cxn modelId="{4D25EF54-51EE-4ACA-8CAE-927CE85F0293}" srcId="{E5A6ECEF-1F29-43C1-9191-60046C8A6E58}" destId="{92F39F9C-B460-4BF3-85CA-E5C8E636FFD6}" srcOrd="0" destOrd="0" parTransId="{7032AF6A-3522-4C33-90AC-638CF35B5637}" sibTransId="{FCD25E6C-94D2-4E6C-9ADE-8D27E7F27C84}"/>
    <dgm:cxn modelId="{1EBA705E-9CAB-EE49-B213-E1AF62106EB7}" type="presOf" srcId="{2D8C07BE-183E-46CD-8B24-C3311538387D}" destId="{004E4230-DDD8-4A4C-A9CE-C70803758A9C}" srcOrd="0" destOrd="0" presId="urn:microsoft.com/office/officeart/2005/8/layout/vList2"/>
    <dgm:cxn modelId="{E6CA0466-50EE-3C4C-A5B6-0862D1FEC75D}" type="presOf" srcId="{E5A6ECEF-1F29-43C1-9191-60046C8A6E58}" destId="{4DE5740C-A763-7B4F-8792-57AF641919AE}" srcOrd="0" destOrd="0" presId="urn:microsoft.com/office/officeart/2005/8/layout/vList2"/>
    <dgm:cxn modelId="{0B0B6879-9762-0E4F-A1F1-7DC7F5F7ED34}" type="presOf" srcId="{3AA80B83-EAE3-4170-A946-27EB56B5E4CF}" destId="{BCFEE8F5-DA5A-304E-8D8B-358254157559}" srcOrd="0" destOrd="0" presId="urn:microsoft.com/office/officeart/2005/8/layout/vList2"/>
    <dgm:cxn modelId="{DC9F5982-E8E7-A144-B1AA-A517DE425F98}" type="presOf" srcId="{EE32CD53-9041-473A-BEAC-9F8E84DCE358}" destId="{26958D92-EF28-CC4D-B511-28EF0E623063}" srcOrd="0" destOrd="0" presId="urn:microsoft.com/office/officeart/2005/8/layout/vList2"/>
    <dgm:cxn modelId="{92C91E92-225E-4214-899B-BEA53ED9C910}" srcId="{E5A6ECEF-1F29-43C1-9191-60046C8A6E58}" destId="{34D5EA8D-351E-40BB-B39A-6D6ADE34BB87}" srcOrd="1" destOrd="0" parTransId="{4E91386C-A41E-4B51-8DE7-BF0786CA15FF}" sibTransId="{F860118D-5057-41E6-B45D-361E37C37A07}"/>
    <dgm:cxn modelId="{24F6E6C7-454C-8643-8CAF-3277EDFB4C5D}" type="presOf" srcId="{34D5EA8D-351E-40BB-B39A-6D6ADE34BB87}" destId="{1958AF67-1560-0E42-941A-C772C455EF42}" srcOrd="0" destOrd="0" presId="urn:microsoft.com/office/officeart/2005/8/layout/vList2"/>
    <dgm:cxn modelId="{EC387EF5-1E22-4F3C-AA77-D87758AF3267}" srcId="{E5A6ECEF-1F29-43C1-9191-60046C8A6E58}" destId="{3AA80B83-EAE3-4170-A946-27EB56B5E4CF}" srcOrd="2" destOrd="0" parTransId="{B1E82A42-E339-43BE-9333-0FAE5F2E062A}" sibTransId="{6F22DE3C-0377-4F39-81A1-B08F691FFAA7}"/>
    <dgm:cxn modelId="{972C0490-ABEF-3549-BAB8-9558934EAECF}" type="presParOf" srcId="{4DE5740C-A763-7B4F-8792-57AF641919AE}" destId="{5850993C-DA0B-5D4A-A8D3-C509CEAC1304}" srcOrd="0" destOrd="0" presId="urn:microsoft.com/office/officeart/2005/8/layout/vList2"/>
    <dgm:cxn modelId="{BED5955A-5D8A-0B4B-A7D5-9E9D70D2188B}" type="presParOf" srcId="{4DE5740C-A763-7B4F-8792-57AF641919AE}" destId="{7C2E0165-09D5-9642-BF32-40D3278CEF48}" srcOrd="1" destOrd="0" presId="urn:microsoft.com/office/officeart/2005/8/layout/vList2"/>
    <dgm:cxn modelId="{0217EE3A-7A32-5942-862E-48BB34278DDF}" type="presParOf" srcId="{4DE5740C-A763-7B4F-8792-57AF641919AE}" destId="{1958AF67-1560-0E42-941A-C772C455EF42}" srcOrd="2" destOrd="0" presId="urn:microsoft.com/office/officeart/2005/8/layout/vList2"/>
    <dgm:cxn modelId="{84E13A88-EEFF-4E44-8997-6C1629B4C63C}" type="presParOf" srcId="{4DE5740C-A763-7B4F-8792-57AF641919AE}" destId="{FAEFE544-D2AC-4545-A0A8-D4B85F2EE1B6}" srcOrd="3" destOrd="0" presId="urn:microsoft.com/office/officeart/2005/8/layout/vList2"/>
    <dgm:cxn modelId="{ACCF711F-B48B-3A4D-B5B9-770036C1474F}" type="presParOf" srcId="{4DE5740C-A763-7B4F-8792-57AF641919AE}" destId="{BCFEE8F5-DA5A-304E-8D8B-358254157559}" srcOrd="4" destOrd="0" presId="urn:microsoft.com/office/officeart/2005/8/layout/vList2"/>
    <dgm:cxn modelId="{F25E0368-12EB-1E43-8FED-454EC95EF7B4}" type="presParOf" srcId="{4DE5740C-A763-7B4F-8792-57AF641919AE}" destId="{AD801A1A-3EC1-A944-A766-25132B2CBA02}" srcOrd="5" destOrd="0" presId="urn:microsoft.com/office/officeart/2005/8/layout/vList2"/>
    <dgm:cxn modelId="{68B52F87-2695-1847-ADAE-6D36D9CB2753}" type="presParOf" srcId="{4DE5740C-A763-7B4F-8792-57AF641919AE}" destId="{004E4230-DDD8-4A4C-A9CE-C70803758A9C}" srcOrd="6" destOrd="0" presId="urn:microsoft.com/office/officeart/2005/8/layout/vList2"/>
    <dgm:cxn modelId="{9B16CFFF-01A2-D944-8072-31B828724506}" type="presParOf" srcId="{4DE5740C-A763-7B4F-8792-57AF641919AE}" destId="{07A040EA-0AEB-BA4C-B390-721FA2AD6701}" srcOrd="7" destOrd="0" presId="urn:microsoft.com/office/officeart/2005/8/layout/vList2"/>
    <dgm:cxn modelId="{092F6D8B-904A-7041-9E26-3CB393027F49}" type="presParOf" srcId="{4DE5740C-A763-7B4F-8792-57AF641919AE}" destId="{26958D92-EF28-CC4D-B511-28EF0E623063}"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FB1E98C3-3D31-4ECB-84AB-3D6D7DE294E6}"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75CBD175-18B2-4ADC-A652-51698F5FF388}">
      <dgm:prSet/>
      <dgm:spPr/>
      <dgm:t>
        <a:bodyPr/>
        <a:lstStyle/>
        <a:p>
          <a:r>
            <a:rPr lang="en-US"/>
            <a:t>What is the purpose of my logic and reasoning if not to help bring me to better judgement? </a:t>
          </a:r>
        </a:p>
      </dgm:t>
    </dgm:pt>
    <dgm:pt modelId="{AA4CD983-8E4E-4F7D-AA0F-F495846C6930}" type="parTrans" cxnId="{D588302C-FB2E-421A-97ED-ADA8BFE6AC13}">
      <dgm:prSet/>
      <dgm:spPr/>
      <dgm:t>
        <a:bodyPr/>
        <a:lstStyle/>
        <a:p>
          <a:endParaRPr lang="en-US"/>
        </a:p>
      </dgm:t>
    </dgm:pt>
    <dgm:pt modelId="{6FE44BFD-213E-4A5F-B01E-FDDE694AEE7A}" type="sibTrans" cxnId="{D588302C-FB2E-421A-97ED-ADA8BFE6AC13}">
      <dgm:prSet/>
      <dgm:spPr/>
      <dgm:t>
        <a:bodyPr/>
        <a:lstStyle/>
        <a:p>
          <a:endParaRPr lang="en-US"/>
        </a:p>
      </dgm:t>
    </dgm:pt>
    <dgm:pt modelId="{51E756EB-444E-4E1D-ADC8-B3D593E069AC}">
      <dgm:prSet/>
      <dgm:spPr/>
      <dgm:t>
        <a:bodyPr/>
        <a:lstStyle/>
        <a:p>
          <a:r>
            <a:rPr lang="en-US"/>
            <a:t>How can I seek truth without logic and reason?</a:t>
          </a:r>
        </a:p>
      </dgm:t>
    </dgm:pt>
    <dgm:pt modelId="{25724499-1045-4567-BB97-8D82969BC976}" type="parTrans" cxnId="{3C72BC74-9D70-4742-B653-16EACC462DAB}">
      <dgm:prSet/>
      <dgm:spPr/>
      <dgm:t>
        <a:bodyPr/>
        <a:lstStyle/>
        <a:p>
          <a:endParaRPr lang="en-US"/>
        </a:p>
      </dgm:t>
    </dgm:pt>
    <dgm:pt modelId="{C7E5F775-F491-4906-8FEE-77B5F140D857}" type="sibTrans" cxnId="{3C72BC74-9D70-4742-B653-16EACC462DAB}">
      <dgm:prSet/>
      <dgm:spPr/>
      <dgm:t>
        <a:bodyPr/>
        <a:lstStyle/>
        <a:p>
          <a:endParaRPr lang="en-US"/>
        </a:p>
      </dgm:t>
    </dgm:pt>
    <dgm:pt modelId="{CCBEDB4B-C738-4ED9-81A8-5F7A128AB7C7}">
      <dgm:prSet/>
      <dgm:spPr/>
      <dgm:t>
        <a:bodyPr/>
        <a:lstStyle/>
        <a:p>
          <a:r>
            <a:rPr lang="en-US"/>
            <a:t>How can I pursue Justice without asking questions to uncover the hidden layers of my soul and that of others in order to reveal the light, truth, sincerity and goodness from within- so that I may better ‘understand’ and find empathy/compassion that can save me and others from harsh and inaccurate judgement?</a:t>
          </a:r>
        </a:p>
      </dgm:t>
    </dgm:pt>
    <dgm:pt modelId="{532ECBF2-FC5A-437F-B15F-56A4579DA7BD}" type="parTrans" cxnId="{7BCF4215-CC9F-46F2-84BF-EFCDA9B867B1}">
      <dgm:prSet/>
      <dgm:spPr/>
      <dgm:t>
        <a:bodyPr/>
        <a:lstStyle/>
        <a:p>
          <a:endParaRPr lang="en-US"/>
        </a:p>
      </dgm:t>
    </dgm:pt>
    <dgm:pt modelId="{335CE13F-1167-435D-827F-DB0507E9A2CC}" type="sibTrans" cxnId="{7BCF4215-CC9F-46F2-84BF-EFCDA9B867B1}">
      <dgm:prSet/>
      <dgm:spPr/>
      <dgm:t>
        <a:bodyPr/>
        <a:lstStyle/>
        <a:p>
          <a:endParaRPr lang="en-US"/>
        </a:p>
      </dgm:t>
    </dgm:pt>
    <dgm:pt modelId="{94523877-E07B-42DB-9C32-1DBC67CF64D6}" type="pres">
      <dgm:prSet presAssocID="{FB1E98C3-3D31-4ECB-84AB-3D6D7DE294E6}" presName="root" presStyleCnt="0">
        <dgm:presLayoutVars>
          <dgm:dir/>
          <dgm:resizeHandles val="exact"/>
        </dgm:presLayoutVars>
      </dgm:prSet>
      <dgm:spPr/>
    </dgm:pt>
    <dgm:pt modelId="{714A9760-88CC-4B57-9566-09D704403695}" type="pres">
      <dgm:prSet presAssocID="{75CBD175-18B2-4ADC-A652-51698F5FF388}" presName="compNode" presStyleCnt="0"/>
      <dgm:spPr/>
    </dgm:pt>
    <dgm:pt modelId="{8ECD7D90-2750-4449-AB38-894B55C0F2EB}" type="pres">
      <dgm:prSet presAssocID="{75CBD175-18B2-4ADC-A652-51698F5FF38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cales of Justice"/>
        </a:ext>
      </dgm:extLst>
    </dgm:pt>
    <dgm:pt modelId="{C36ADD93-4315-4F4C-AF98-92A55F4F0527}" type="pres">
      <dgm:prSet presAssocID="{75CBD175-18B2-4ADC-A652-51698F5FF388}" presName="spaceRect" presStyleCnt="0"/>
      <dgm:spPr/>
    </dgm:pt>
    <dgm:pt modelId="{8EBA5605-DE0D-4FA7-B3EA-01A4FB319C64}" type="pres">
      <dgm:prSet presAssocID="{75CBD175-18B2-4ADC-A652-51698F5FF388}" presName="textRect" presStyleLbl="revTx" presStyleIdx="0" presStyleCnt="3">
        <dgm:presLayoutVars>
          <dgm:chMax val="1"/>
          <dgm:chPref val="1"/>
        </dgm:presLayoutVars>
      </dgm:prSet>
      <dgm:spPr/>
    </dgm:pt>
    <dgm:pt modelId="{419E2685-C1F9-486F-82BC-9BD5AB06CD9D}" type="pres">
      <dgm:prSet presAssocID="{6FE44BFD-213E-4A5F-B01E-FDDE694AEE7A}" presName="sibTrans" presStyleCnt="0"/>
      <dgm:spPr/>
    </dgm:pt>
    <dgm:pt modelId="{56582973-EF41-409E-8BF2-11629B35C2DC}" type="pres">
      <dgm:prSet presAssocID="{51E756EB-444E-4E1D-ADC8-B3D593E069AC}" presName="compNode" presStyleCnt="0"/>
      <dgm:spPr/>
    </dgm:pt>
    <dgm:pt modelId="{B58D98BF-E4A9-412B-981F-32D6DCE1ABE0}" type="pres">
      <dgm:prSet presAssocID="{51E756EB-444E-4E1D-ADC8-B3D593E069AC}"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erson with Idea"/>
        </a:ext>
      </dgm:extLst>
    </dgm:pt>
    <dgm:pt modelId="{DCC375B3-C07F-4645-A253-C78169E8B99B}" type="pres">
      <dgm:prSet presAssocID="{51E756EB-444E-4E1D-ADC8-B3D593E069AC}" presName="spaceRect" presStyleCnt="0"/>
      <dgm:spPr/>
    </dgm:pt>
    <dgm:pt modelId="{18960450-CB8A-4208-8769-59DACA98EB10}" type="pres">
      <dgm:prSet presAssocID="{51E756EB-444E-4E1D-ADC8-B3D593E069AC}" presName="textRect" presStyleLbl="revTx" presStyleIdx="1" presStyleCnt="3">
        <dgm:presLayoutVars>
          <dgm:chMax val="1"/>
          <dgm:chPref val="1"/>
        </dgm:presLayoutVars>
      </dgm:prSet>
      <dgm:spPr/>
    </dgm:pt>
    <dgm:pt modelId="{91880BFB-5238-4B71-8313-1B72D0C9C0F6}" type="pres">
      <dgm:prSet presAssocID="{C7E5F775-F491-4906-8FEE-77B5F140D857}" presName="sibTrans" presStyleCnt="0"/>
      <dgm:spPr/>
    </dgm:pt>
    <dgm:pt modelId="{56E5A53E-FEDA-40DB-9D0B-23736ABAC8EC}" type="pres">
      <dgm:prSet presAssocID="{CCBEDB4B-C738-4ED9-81A8-5F7A128AB7C7}" presName="compNode" presStyleCnt="0"/>
      <dgm:spPr/>
    </dgm:pt>
    <dgm:pt modelId="{8DCF245F-AE51-4A35-894B-C7DEE4889956}" type="pres">
      <dgm:prSet presAssocID="{CCBEDB4B-C738-4ED9-81A8-5F7A128AB7C7}"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Judge"/>
        </a:ext>
      </dgm:extLst>
    </dgm:pt>
    <dgm:pt modelId="{F06F8282-9853-45AE-9606-914DD45BE9DC}" type="pres">
      <dgm:prSet presAssocID="{CCBEDB4B-C738-4ED9-81A8-5F7A128AB7C7}" presName="spaceRect" presStyleCnt="0"/>
      <dgm:spPr/>
    </dgm:pt>
    <dgm:pt modelId="{BC4C54FD-775D-4C95-9477-9F1618DDBEC3}" type="pres">
      <dgm:prSet presAssocID="{CCBEDB4B-C738-4ED9-81A8-5F7A128AB7C7}" presName="textRect" presStyleLbl="revTx" presStyleIdx="2" presStyleCnt="3">
        <dgm:presLayoutVars>
          <dgm:chMax val="1"/>
          <dgm:chPref val="1"/>
        </dgm:presLayoutVars>
      </dgm:prSet>
      <dgm:spPr/>
    </dgm:pt>
  </dgm:ptLst>
  <dgm:cxnLst>
    <dgm:cxn modelId="{8B103F10-BBAB-4921-9F5D-1E0BF3C33435}" type="presOf" srcId="{FB1E98C3-3D31-4ECB-84AB-3D6D7DE294E6}" destId="{94523877-E07B-42DB-9C32-1DBC67CF64D6}" srcOrd="0" destOrd="0" presId="urn:microsoft.com/office/officeart/2018/2/layout/IconLabelList"/>
    <dgm:cxn modelId="{7BCF4215-CC9F-46F2-84BF-EFCDA9B867B1}" srcId="{FB1E98C3-3D31-4ECB-84AB-3D6D7DE294E6}" destId="{CCBEDB4B-C738-4ED9-81A8-5F7A128AB7C7}" srcOrd="2" destOrd="0" parTransId="{532ECBF2-FC5A-437F-B15F-56A4579DA7BD}" sibTransId="{335CE13F-1167-435D-827F-DB0507E9A2CC}"/>
    <dgm:cxn modelId="{D588302C-FB2E-421A-97ED-ADA8BFE6AC13}" srcId="{FB1E98C3-3D31-4ECB-84AB-3D6D7DE294E6}" destId="{75CBD175-18B2-4ADC-A652-51698F5FF388}" srcOrd="0" destOrd="0" parTransId="{AA4CD983-8E4E-4F7D-AA0F-F495846C6930}" sibTransId="{6FE44BFD-213E-4A5F-B01E-FDDE694AEE7A}"/>
    <dgm:cxn modelId="{3C72BC74-9D70-4742-B653-16EACC462DAB}" srcId="{FB1E98C3-3D31-4ECB-84AB-3D6D7DE294E6}" destId="{51E756EB-444E-4E1D-ADC8-B3D593E069AC}" srcOrd="1" destOrd="0" parTransId="{25724499-1045-4567-BB97-8D82969BC976}" sibTransId="{C7E5F775-F491-4906-8FEE-77B5F140D857}"/>
    <dgm:cxn modelId="{A795297C-8019-4123-B8C3-B7CA7CDC2CFE}" type="presOf" srcId="{51E756EB-444E-4E1D-ADC8-B3D593E069AC}" destId="{18960450-CB8A-4208-8769-59DACA98EB10}" srcOrd="0" destOrd="0" presId="urn:microsoft.com/office/officeart/2018/2/layout/IconLabelList"/>
    <dgm:cxn modelId="{3EB20497-CB7C-4491-8769-1C3FF7701243}" type="presOf" srcId="{75CBD175-18B2-4ADC-A652-51698F5FF388}" destId="{8EBA5605-DE0D-4FA7-B3EA-01A4FB319C64}" srcOrd="0" destOrd="0" presId="urn:microsoft.com/office/officeart/2018/2/layout/IconLabelList"/>
    <dgm:cxn modelId="{468FBAC7-153F-4181-8434-0D12F3E04726}" type="presOf" srcId="{CCBEDB4B-C738-4ED9-81A8-5F7A128AB7C7}" destId="{BC4C54FD-775D-4C95-9477-9F1618DDBEC3}" srcOrd="0" destOrd="0" presId="urn:microsoft.com/office/officeart/2018/2/layout/IconLabelList"/>
    <dgm:cxn modelId="{45D5CD6F-B681-484E-A9FC-304D2422E23B}" type="presParOf" srcId="{94523877-E07B-42DB-9C32-1DBC67CF64D6}" destId="{714A9760-88CC-4B57-9566-09D704403695}" srcOrd="0" destOrd="0" presId="urn:microsoft.com/office/officeart/2018/2/layout/IconLabelList"/>
    <dgm:cxn modelId="{E5F4632E-B41C-4F23-821E-D42F960CA5AE}" type="presParOf" srcId="{714A9760-88CC-4B57-9566-09D704403695}" destId="{8ECD7D90-2750-4449-AB38-894B55C0F2EB}" srcOrd="0" destOrd="0" presId="urn:microsoft.com/office/officeart/2018/2/layout/IconLabelList"/>
    <dgm:cxn modelId="{678A6BC7-D6E3-480C-A95D-2C4D16B4A1F0}" type="presParOf" srcId="{714A9760-88CC-4B57-9566-09D704403695}" destId="{C36ADD93-4315-4F4C-AF98-92A55F4F0527}" srcOrd="1" destOrd="0" presId="urn:microsoft.com/office/officeart/2018/2/layout/IconLabelList"/>
    <dgm:cxn modelId="{ED79D8CF-0C44-43CC-AA24-A1506EC13031}" type="presParOf" srcId="{714A9760-88CC-4B57-9566-09D704403695}" destId="{8EBA5605-DE0D-4FA7-B3EA-01A4FB319C64}" srcOrd="2" destOrd="0" presId="urn:microsoft.com/office/officeart/2018/2/layout/IconLabelList"/>
    <dgm:cxn modelId="{B129E204-6EFB-4160-80F9-AC081C16CE35}" type="presParOf" srcId="{94523877-E07B-42DB-9C32-1DBC67CF64D6}" destId="{419E2685-C1F9-486F-82BC-9BD5AB06CD9D}" srcOrd="1" destOrd="0" presId="urn:microsoft.com/office/officeart/2018/2/layout/IconLabelList"/>
    <dgm:cxn modelId="{093ECF2E-4F2E-4011-90D8-20F8FE4B782A}" type="presParOf" srcId="{94523877-E07B-42DB-9C32-1DBC67CF64D6}" destId="{56582973-EF41-409E-8BF2-11629B35C2DC}" srcOrd="2" destOrd="0" presId="urn:microsoft.com/office/officeart/2018/2/layout/IconLabelList"/>
    <dgm:cxn modelId="{2B44B532-D6ED-4F27-A360-79A143920ED6}" type="presParOf" srcId="{56582973-EF41-409E-8BF2-11629B35C2DC}" destId="{B58D98BF-E4A9-412B-981F-32D6DCE1ABE0}" srcOrd="0" destOrd="0" presId="urn:microsoft.com/office/officeart/2018/2/layout/IconLabelList"/>
    <dgm:cxn modelId="{6458E9A9-5B31-4E1E-AE76-8CE18E2843CC}" type="presParOf" srcId="{56582973-EF41-409E-8BF2-11629B35C2DC}" destId="{DCC375B3-C07F-4645-A253-C78169E8B99B}" srcOrd="1" destOrd="0" presId="urn:microsoft.com/office/officeart/2018/2/layout/IconLabelList"/>
    <dgm:cxn modelId="{6D5818FC-DA2B-43B7-9313-BB198AFA39B8}" type="presParOf" srcId="{56582973-EF41-409E-8BF2-11629B35C2DC}" destId="{18960450-CB8A-4208-8769-59DACA98EB10}" srcOrd="2" destOrd="0" presId="urn:microsoft.com/office/officeart/2018/2/layout/IconLabelList"/>
    <dgm:cxn modelId="{A49171BA-1EAF-41AD-94F9-01D03C7CB243}" type="presParOf" srcId="{94523877-E07B-42DB-9C32-1DBC67CF64D6}" destId="{91880BFB-5238-4B71-8313-1B72D0C9C0F6}" srcOrd="3" destOrd="0" presId="urn:microsoft.com/office/officeart/2018/2/layout/IconLabelList"/>
    <dgm:cxn modelId="{CEFAE533-F8D0-4248-ABCC-A318B5764157}" type="presParOf" srcId="{94523877-E07B-42DB-9C32-1DBC67CF64D6}" destId="{56E5A53E-FEDA-40DB-9D0B-23736ABAC8EC}" srcOrd="4" destOrd="0" presId="urn:microsoft.com/office/officeart/2018/2/layout/IconLabelList"/>
    <dgm:cxn modelId="{F09D05DD-9B06-48C6-835B-EE980EB19ABA}" type="presParOf" srcId="{56E5A53E-FEDA-40DB-9D0B-23736ABAC8EC}" destId="{8DCF245F-AE51-4A35-894B-C7DEE4889956}" srcOrd="0" destOrd="0" presId="urn:microsoft.com/office/officeart/2018/2/layout/IconLabelList"/>
    <dgm:cxn modelId="{CF5C11FF-E3F4-444E-9E19-D6FD892C0BE1}" type="presParOf" srcId="{56E5A53E-FEDA-40DB-9D0B-23736ABAC8EC}" destId="{F06F8282-9853-45AE-9606-914DD45BE9DC}" srcOrd="1" destOrd="0" presId="urn:microsoft.com/office/officeart/2018/2/layout/IconLabelList"/>
    <dgm:cxn modelId="{C01E6DC7-5917-4E88-9E02-C76921745CDD}" type="presParOf" srcId="{56E5A53E-FEDA-40DB-9D0B-23736ABAC8EC}" destId="{BC4C54FD-775D-4C95-9477-9F1618DDBEC3}"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4DEF0894-463C-4C65-A22B-A3DFA9E9E695}" type="doc">
      <dgm:prSet loTypeId="urn:microsoft.com/office/officeart/2005/8/layout/vList2" loCatId="list" qsTypeId="urn:microsoft.com/office/officeart/2005/8/quickstyle/simple2" qsCatId="simple" csTypeId="urn:microsoft.com/office/officeart/2005/8/colors/colorful2" csCatId="colorful"/>
      <dgm:spPr/>
      <dgm:t>
        <a:bodyPr/>
        <a:lstStyle/>
        <a:p>
          <a:endParaRPr lang="en-US"/>
        </a:p>
      </dgm:t>
    </dgm:pt>
    <dgm:pt modelId="{6B04BEA8-5585-438D-BDCD-B02438ED1507}">
      <dgm:prSet/>
      <dgm:spPr/>
      <dgm:t>
        <a:bodyPr/>
        <a:lstStyle/>
        <a:p>
          <a:r>
            <a:rPr lang="en-US"/>
            <a:t>What is Justice without Wisdom? Can a King or Queen be ‘Just’ without Wisdom? Am I a wise and Just  ruler? What is the Source of all my wisdom? Is there no wisdom Higher than me? Is there no one more able than myself to rule the Worlds?</a:t>
          </a:r>
        </a:p>
      </dgm:t>
    </dgm:pt>
    <dgm:pt modelId="{10A6CDB6-CA41-4FCE-AC25-B00C3F38D283}" type="parTrans" cxnId="{2A7E3FE8-FEA2-4A71-B917-6FB6CEFEC292}">
      <dgm:prSet/>
      <dgm:spPr/>
      <dgm:t>
        <a:bodyPr/>
        <a:lstStyle/>
        <a:p>
          <a:endParaRPr lang="en-US"/>
        </a:p>
      </dgm:t>
    </dgm:pt>
    <dgm:pt modelId="{913D3151-2FD1-4CB6-A071-6177F8C206C6}" type="sibTrans" cxnId="{2A7E3FE8-FEA2-4A71-B917-6FB6CEFEC292}">
      <dgm:prSet/>
      <dgm:spPr/>
      <dgm:t>
        <a:bodyPr/>
        <a:lstStyle/>
        <a:p>
          <a:endParaRPr lang="en-US"/>
        </a:p>
      </dgm:t>
    </dgm:pt>
    <dgm:pt modelId="{486CA88C-3D1D-4091-BFB5-59516694B8BE}">
      <dgm:prSet/>
      <dgm:spPr/>
      <dgm:t>
        <a:bodyPr/>
        <a:lstStyle/>
        <a:p>
          <a:r>
            <a:rPr lang="en-US"/>
            <a:t>Am I able to rely solely on the wisdom that is my own or should I rely on a Higher Wisdom, the Source of my Wisdom in order to better my judgement of right and wrong and application of Justice?</a:t>
          </a:r>
        </a:p>
      </dgm:t>
    </dgm:pt>
    <dgm:pt modelId="{0CC00BA4-71EC-48CE-A664-BDCFDF363B64}" type="parTrans" cxnId="{84B7B8EF-7C13-465E-97FB-B64DA9FB874A}">
      <dgm:prSet/>
      <dgm:spPr/>
      <dgm:t>
        <a:bodyPr/>
        <a:lstStyle/>
        <a:p>
          <a:endParaRPr lang="en-US"/>
        </a:p>
      </dgm:t>
    </dgm:pt>
    <dgm:pt modelId="{4E89770A-9A9E-43E7-900D-FE7539AE758D}" type="sibTrans" cxnId="{84B7B8EF-7C13-465E-97FB-B64DA9FB874A}">
      <dgm:prSet/>
      <dgm:spPr/>
      <dgm:t>
        <a:bodyPr/>
        <a:lstStyle/>
        <a:p>
          <a:endParaRPr lang="en-US"/>
        </a:p>
      </dgm:t>
    </dgm:pt>
    <dgm:pt modelId="{ED99184B-CB0B-114D-803D-9056B7E5627F}" type="pres">
      <dgm:prSet presAssocID="{4DEF0894-463C-4C65-A22B-A3DFA9E9E695}" presName="linear" presStyleCnt="0">
        <dgm:presLayoutVars>
          <dgm:animLvl val="lvl"/>
          <dgm:resizeHandles val="exact"/>
        </dgm:presLayoutVars>
      </dgm:prSet>
      <dgm:spPr/>
    </dgm:pt>
    <dgm:pt modelId="{AA8291A8-D0AC-0A40-979F-0185ABB8B162}" type="pres">
      <dgm:prSet presAssocID="{6B04BEA8-5585-438D-BDCD-B02438ED1507}" presName="parentText" presStyleLbl="node1" presStyleIdx="0" presStyleCnt="2">
        <dgm:presLayoutVars>
          <dgm:chMax val="0"/>
          <dgm:bulletEnabled val="1"/>
        </dgm:presLayoutVars>
      </dgm:prSet>
      <dgm:spPr/>
    </dgm:pt>
    <dgm:pt modelId="{AD394D4C-1B16-5B4A-B501-F3A57F2ACE0A}" type="pres">
      <dgm:prSet presAssocID="{913D3151-2FD1-4CB6-A071-6177F8C206C6}" presName="spacer" presStyleCnt="0"/>
      <dgm:spPr/>
    </dgm:pt>
    <dgm:pt modelId="{3C27D8DC-31BD-FD44-A43A-A90A6AD8905C}" type="pres">
      <dgm:prSet presAssocID="{486CA88C-3D1D-4091-BFB5-59516694B8BE}" presName="parentText" presStyleLbl="node1" presStyleIdx="1" presStyleCnt="2">
        <dgm:presLayoutVars>
          <dgm:chMax val="0"/>
          <dgm:bulletEnabled val="1"/>
        </dgm:presLayoutVars>
      </dgm:prSet>
      <dgm:spPr/>
    </dgm:pt>
  </dgm:ptLst>
  <dgm:cxnLst>
    <dgm:cxn modelId="{F8067518-68A1-7E45-A7E3-D4568E5C997F}" type="presOf" srcId="{4DEF0894-463C-4C65-A22B-A3DFA9E9E695}" destId="{ED99184B-CB0B-114D-803D-9056B7E5627F}" srcOrd="0" destOrd="0" presId="urn:microsoft.com/office/officeart/2005/8/layout/vList2"/>
    <dgm:cxn modelId="{4A035E1F-5475-F54B-81EF-BAD7D171A0CD}" type="presOf" srcId="{6B04BEA8-5585-438D-BDCD-B02438ED1507}" destId="{AA8291A8-D0AC-0A40-979F-0185ABB8B162}" srcOrd="0" destOrd="0" presId="urn:microsoft.com/office/officeart/2005/8/layout/vList2"/>
    <dgm:cxn modelId="{3855F962-647F-D84A-A168-7B9567058D7A}" type="presOf" srcId="{486CA88C-3D1D-4091-BFB5-59516694B8BE}" destId="{3C27D8DC-31BD-FD44-A43A-A90A6AD8905C}" srcOrd="0" destOrd="0" presId="urn:microsoft.com/office/officeart/2005/8/layout/vList2"/>
    <dgm:cxn modelId="{2A7E3FE8-FEA2-4A71-B917-6FB6CEFEC292}" srcId="{4DEF0894-463C-4C65-A22B-A3DFA9E9E695}" destId="{6B04BEA8-5585-438D-BDCD-B02438ED1507}" srcOrd="0" destOrd="0" parTransId="{10A6CDB6-CA41-4FCE-AC25-B00C3F38D283}" sibTransId="{913D3151-2FD1-4CB6-A071-6177F8C206C6}"/>
    <dgm:cxn modelId="{84B7B8EF-7C13-465E-97FB-B64DA9FB874A}" srcId="{4DEF0894-463C-4C65-A22B-A3DFA9E9E695}" destId="{486CA88C-3D1D-4091-BFB5-59516694B8BE}" srcOrd="1" destOrd="0" parTransId="{0CC00BA4-71EC-48CE-A664-BDCFDF363B64}" sibTransId="{4E89770A-9A9E-43E7-900D-FE7539AE758D}"/>
    <dgm:cxn modelId="{AFE7E46A-5C02-144B-B57A-AE1B17B4DC37}" type="presParOf" srcId="{ED99184B-CB0B-114D-803D-9056B7E5627F}" destId="{AA8291A8-D0AC-0A40-979F-0185ABB8B162}" srcOrd="0" destOrd="0" presId="urn:microsoft.com/office/officeart/2005/8/layout/vList2"/>
    <dgm:cxn modelId="{42597C8B-F13B-174C-B933-18DBCECCC89C}" type="presParOf" srcId="{ED99184B-CB0B-114D-803D-9056B7E5627F}" destId="{AD394D4C-1B16-5B4A-B501-F3A57F2ACE0A}" srcOrd="1" destOrd="0" presId="urn:microsoft.com/office/officeart/2005/8/layout/vList2"/>
    <dgm:cxn modelId="{9B9CF7FB-EFE7-0A41-B662-DE5832D95059}" type="presParOf" srcId="{ED99184B-CB0B-114D-803D-9056B7E5627F}" destId="{3C27D8DC-31BD-FD44-A43A-A90A6AD8905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42FD19C1-7A22-47CC-A290-461DFC890734}"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F077C7B6-BA03-479F-B523-64A71524B759}">
      <dgm:prSet/>
      <dgm:spPr/>
      <dgm:t>
        <a:bodyPr/>
        <a:lstStyle/>
        <a:p>
          <a:r>
            <a:rPr lang="en-US"/>
            <a:t>What is Justice without Knowledge? </a:t>
          </a:r>
        </a:p>
      </dgm:t>
    </dgm:pt>
    <dgm:pt modelId="{D259DA37-FC80-4433-9EF4-62B18B4AB1A7}" type="parTrans" cxnId="{A1B258FC-14FE-4433-93CA-B0BDD5E15920}">
      <dgm:prSet/>
      <dgm:spPr/>
      <dgm:t>
        <a:bodyPr/>
        <a:lstStyle/>
        <a:p>
          <a:endParaRPr lang="en-US"/>
        </a:p>
      </dgm:t>
    </dgm:pt>
    <dgm:pt modelId="{3F066090-E910-4898-8549-BAE1E0F91AEC}" type="sibTrans" cxnId="{A1B258FC-14FE-4433-93CA-B0BDD5E15920}">
      <dgm:prSet/>
      <dgm:spPr/>
      <dgm:t>
        <a:bodyPr/>
        <a:lstStyle/>
        <a:p>
          <a:endParaRPr lang="en-US"/>
        </a:p>
      </dgm:t>
    </dgm:pt>
    <dgm:pt modelId="{51C13805-2DD1-4773-822A-BED7DD26AF7C}">
      <dgm:prSet/>
      <dgm:spPr/>
      <dgm:t>
        <a:bodyPr/>
        <a:lstStyle/>
        <a:p>
          <a:r>
            <a:rPr lang="en-US"/>
            <a:t>Can a King or Queen be ‘Just’ without Knowledge and judgement of good and bad, truth and falsehood?</a:t>
          </a:r>
        </a:p>
      </dgm:t>
    </dgm:pt>
    <dgm:pt modelId="{E901E802-99BC-4A7B-980A-1BD37F7E35D0}" type="parTrans" cxnId="{757AB220-84C5-4364-B5F6-A7FD430400DF}">
      <dgm:prSet/>
      <dgm:spPr/>
      <dgm:t>
        <a:bodyPr/>
        <a:lstStyle/>
        <a:p>
          <a:endParaRPr lang="en-US"/>
        </a:p>
      </dgm:t>
    </dgm:pt>
    <dgm:pt modelId="{7E127E08-B438-4875-9EB9-BAF762A0BFBB}" type="sibTrans" cxnId="{757AB220-84C5-4364-B5F6-A7FD430400DF}">
      <dgm:prSet/>
      <dgm:spPr/>
      <dgm:t>
        <a:bodyPr/>
        <a:lstStyle/>
        <a:p>
          <a:endParaRPr lang="en-US"/>
        </a:p>
      </dgm:t>
    </dgm:pt>
    <dgm:pt modelId="{80C7BC4E-3193-4FE0-A459-018FD9C26066}">
      <dgm:prSet/>
      <dgm:spPr/>
      <dgm:t>
        <a:bodyPr/>
        <a:lstStyle/>
        <a:p>
          <a:r>
            <a:rPr lang="en-US"/>
            <a:t>Do I have the sufficient Knowledge in order to better judge myself and others? </a:t>
          </a:r>
        </a:p>
      </dgm:t>
    </dgm:pt>
    <dgm:pt modelId="{0750CC88-30B0-42FF-A4CC-CCBD8E8DD3D9}" type="parTrans" cxnId="{B5970297-0DC2-403A-B493-F5EC73F63C6A}">
      <dgm:prSet/>
      <dgm:spPr/>
      <dgm:t>
        <a:bodyPr/>
        <a:lstStyle/>
        <a:p>
          <a:endParaRPr lang="en-US"/>
        </a:p>
      </dgm:t>
    </dgm:pt>
    <dgm:pt modelId="{945939D8-3298-47F5-ACF3-5F4D73C96A37}" type="sibTrans" cxnId="{B5970297-0DC2-403A-B493-F5EC73F63C6A}">
      <dgm:prSet/>
      <dgm:spPr/>
      <dgm:t>
        <a:bodyPr/>
        <a:lstStyle/>
        <a:p>
          <a:endParaRPr lang="en-US"/>
        </a:p>
      </dgm:t>
    </dgm:pt>
    <dgm:pt modelId="{CF42360F-5634-4658-99AE-1B306241D9B1}">
      <dgm:prSet/>
      <dgm:spPr/>
      <dgm:t>
        <a:bodyPr/>
        <a:lstStyle/>
        <a:p>
          <a:r>
            <a:rPr lang="en-US"/>
            <a:t>Is there no one that Knows better than me? From where does my Knowledge come? Is there no Knowledge that is Higher than myself? What or Who is the Source of All Knowledge?</a:t>
          </a:r>
        </a:p>
      </dgm:t>
    </dgm:pt>
    <dgm:pt modelId="{F8A7D585-731C-4D70-9FFB-D8AC2907DBB9}" type="parTrans" cxnId="{CF241B73-F289-4309-A4FA-5EEFFA7657B3}">
      <dgm:prSet/>
      <dgm:spPr/>
      <dgm:t>
        <a:bodyPr/>
        <a:lstStyle/>
        <a:p>
          <a:endParaRPr lang="en-US"/>
        </a:p>
      </dgm:t>
    </dgm:pt>
    <dgm:pt modelId="{8DED3BBB-2B86-4A3C-9F8B-08DB8A81B143}" type="sibTrans" cxnId="{CF241B73-F289-4309-A4FA-5EEFFA7657B3}">
      <dgm:prSet/>
      <dgm:spPr/>
      <dgm:t>
        <a:bodyPr/>
        <a:lstStyle/>
        <a:p>
          <a:endParaRPr lang="en-US"/>
        </a:p>
      </dgm:t>
    </dgm:pt>
    <dgm:pt modelId="{E5B26F33-7218-43ED-B8B3-89FCB3003749}">
      <dgm:prSet/>
      <dgm:spPr/>
      <dgm:t>
        <a:bodyPr/>
        <a:lstStyle/>
        <a:p>
          <a:r>
            <a:rPr lang="en-US"/>
            <a:t>Who is the All-Knowing and therefore most worthy of Kingship and Judgement in order to bring Justice to the world and myself?</a:t>
          </a:r>
        </a:p>
      </dgm:t>
    </dgm:pt>
    <dgm:pt modelId="{0CE9A1EA-9BEB-4477-854D-44AF2881AFA2}" type="parTrans" cxnId="{B3F07D6D-049F-4341-A1F7-1B7658BEB73F}">
      <dgm:prSet/>
      <dgm:spPr/>
      <dgm:t>
        <a:bodyPr/>
        <a:lstStyle/>
        <a:p>
          <a:endParaRPr lang="en-US"/>
        </a:p>
      </dgm:t>
    </dgm:pt>
    <dgm:pt modelId="{7CBCED1E-3127-4489-8E98-ED5206BB3CF2}" type="sibTrans" cxnId="{B3F07D6D-049F-4341-A1F7-1B7658BEB73F}">
      <dgm:prSet/>
      <dgm:spPr/>
      <dgm:t>
        <a:bodyPr/>
        <a:lstStyle/>
        <a:p>
          <a:endParaRPr lang="en-US"/>
        </a:p>
      </dgm:t>
    </dgm:pt>
    <dgm:pt modelId="{6B0B906A-BAAE-F144-A7CB-F18C75333FB9}" type="pres">
      <dgm:prSet presAssocID="{42FD19C1-7A22-47CC-A290-461DFC890734}" presName="linear" presStyleCnt="0">
        <dgm:presLayoutVars>
          <dgm:animLvl val="lvl"/>
          <dgm:resizeHandles val="exact"/>
        </dgm:presLayoutVars>
      </dgm:prSet>
      <dgm:spPr/>
    </dgm:pt>
    <dgm:pt modelId="{6AE3CD02-9908-084A-B739-2B2FAB9DFDB8}" type="pres">
      <dgm:prSet presAssocID="{F077C7B6-BA03-479F-B523-64A71524B759}" presName="parentText" presStyleLbl="node1" presStyleIdx="0" presStyleCnt="5">
        <dgm:presLayoutVars>
          <dgm:chMax val="0"/>
          <dgm:bulletEnabled val="1"/>
        </dgm:presLayoutVars>
      </dgm:prSet>
      <dgm:spPr/>
    </dgm:pt>
    <dgm:pt modelId="{A313E4E6-88D7-9C41-90A7-84228D3D8D87}" type="pres">
      <dgm:prSet presAssocID="{3F066090-E910-4898-8549-BAE1E0F91AEC}" presName="spacer" presStyleCnt="0"/>
      <dgm:spPr/>
    </dgm:pt>
    <dgm:pt modelId="{E7907409-7787-164C-BD1E-AD9D1907878E}" type="pres">
      <dgm:prSet presAssocID="{51C13805-2DD1-4773-822A-BED7DD26AF7C}" presName="parentText" presStyleLbl="node1" presStyleIdx="1" presStyleCnt="5">
        <dgm:presLayoutVars>
          <dgm:chMax val="0"/>
          <dgm:bulletEnabled val="1"/>
        </dgm:presLayoutVars>
      </dgm:prSet>
      <dgm:spPr/>
    </dgm:pt>
    <dgm:pt modelId="{15464BE7-0B46-8F4A-A2D4-5822C459A767}" type="pres">
      <dgm:prSet presAssocID="{7E127E08-B438-4875-9EB9-BAF762A0BFBB}" presName="spacer" presStyleCnt="0"/>
      <dgm:spPr/>
    </dgm:pt>
    <dgm:pt modelId="{569165D5-F50A-9145-92DF-CBA2427E69C6}" type="pres">
      <dgm:prSet presAssocID="{80C7BC4E-3193-4FE0-A459-018FD9C26066}" presName="parentText" presStyleLbl="node1" presStyleIdx="2" presStyleCnt="5">
        <dgm:presLayoutVars>
          <dgm:chMax val="0"/>
          <dgm:bulletEnabled val="1"/>
        </dgm:presLayoutVars>
      </dgm:prSet>
      <dgm:spPr/>
    </dgm:pt>
    <dgm:pt modelId="{76772BAF-4F39-0E4B-9724-1C7052F8F5A8}" type="pres">
      <dgm:prSet presAssocID="{945939D8-3298-47F5-ACF3-5F4D73C96A37}" presName="spacer" presStyleCnt="0"/>
      <dgm:spPr/>
    </dgm:pt>
    <dgm:pt modelId="{AE14DE6C-11F1-BF4D-A289-E7693D60FD11}" type="pres">
      <dgm:prSet presAssocID="{CF42360F-5634-4658-99AE-1B306241D9B1}" presName="parentText" presStyleLbl="node1" presStyleIdx="3" presStyleCnt="5">
        <dgm:presLayoutVars>
          <dgm:chMax val="0"/>
          <dgm:bulletEnabled val="1"/>
        </dgm:presLayoutVars>
      </dgm:prSet>
      <dgm:spPr/>
    </dgm:pt>
    <dgm:pt modelId="{81382824-82B9-AD40-AFA1-DEEF469AE0FB}" type="pres">
      <dgm:prSet presAssocID="{8DED3BBB-2B86-4A3C-9F8B-08DB8A81B143}" presName="spacer" presStyleCnt="0"/>
      <dgm:spPr/>
    </dgm:pt>
    <dgm:pt modelId="{396433EC-65C0-7B4D-8C49-FEBD9E5D49AE}" type="pres">
      <dgm:prSet presAssocID="{E5B26F33-7218-43ED-B8B3-89FCB3003749}" presName="parentText" presStyleLbl="node1" presStyleIdx="4" presStyleCnt="5">
        <dgm:presLayoutVars>
          <dgm:chMax val="0"/>
          <dgm:bulletEnabled val="1"/>
        </dgm:presLayoutVars>
      </dgm:prSet>
      <dgm:spPr/>
    </dgm:pt>
  </dgm:ptLst>
  <dgm:cxnLst>
    <dgm:cxn modelId="{757AB220-84C5-4364-B5F6-A7FD430400DF}" srcId="{42FD19C1-7A22-47CC-A290-461DFC890734}" destId="{51C13805-2DD1-4773-822A-BED7DD26AF7C}" srcOrd="1" destOrd="0" parTransId="{E901E802-99BC-4A7B-980A-1BD37F7E35D0}" sibTransId="{7E127E08-B438-4875-9EB9-BAF762A0BFBB}"/>
    <dgm:cxn modelId="{E43D3B46-93BA-8440-BE20-9C4FC57D3EB3}" type="presOf" srcId="{E5B26F33-7218-43ED-B8B3-89FCB3003749}" destId="{396433EC-65C0-7B4D-8C49-FEBD9E5D49AE}" srcOrd="0" destOrd="0" presId="urn:microsoft.com/office/officeart/2005/8/layout/vList2"/>
    <dgm:cxn modelId="{26CB2E51-E189-1340-96A4-C9A68A4436CB}" type="presOf" srcId="{F077C7B6-BA03-479F-B523-64A71524B759}" destId="{6AE3CD02-9908-084A-B739-2B2FAB9DFDB8}" srcOrd="0" destOrd="0" presId="urn:microsoft.com/office/officeart/2005/8/layout/vList2"/>
    <dgm:cxn modelId="{2961325F-D707-864B-A8C1-AF9A5A2B1424}" type="presOf" srcId="{CF42360F-5634-4658-99AE-1B306241D9B1}" destId="{AE14DE6C-11F1-BF4D-A289-E7693D60FD11}" srcOrd="0" destOrd="0" presId="urn:microsoft.com/office/officeart/2005/8/layout/vList2"/>
    <dgm:cxn modelId="{B3F07D6D-049F-4341-A1F7-1B7658BEB73F}" srcId="{42FD19C1-7A22-47CC-A290-461DFC890734}" destId="{E5B26F33-7218-43ED-B8B3-89FCB3003749}" srcOrd="4" destOrd="0" parTransId="{0CE9A1EA-9BEB-4477-854D-44AF2881AFA2}" sibTransId="{7CBCED1E-3127-4489-8E98-ED5206BB3CF2}"/>
    <dgm:cxn modelId="{CF241B73-F289-4309-A4FA-5EEFFA7657B3}" srcId="{42FD19C1-7A22-47CC-A290-461DFC890734}" destId="{CF42360F-5634-4658-99AE-1B306241D9B1}" srcOrd="3" destOrd="0" parTransId="{F8A7D585-731C-4D70-9FFB-D8AC2907DBB9}" sibTransId="{8DED3BBB-2B86-4A3C-9F8B-08DB8A81B143}"/>
    <dgm:cxn modelId="{D4CD5591-27A5-E940-BE75-124AAB710621}" type="presOf" srcId="{80C7BC4E-3193-4FE0-A459-018FD9C26066}" destId="{569165D5-F50A-9145-92DF-CBA2427E69C6}" srcOrd="0" destOrd="0" presId="urn:microsoft.com/office/officeart/2005/8/layout/vList2"/>
    <dgm:cxn modelId="{B5970297-0DC2-403A-B493-F5EC73F63C6A}" srcId="{42FD19C1-7A22-47CC-A290-461DFC890734}" destId="{80C7BC4E-3193-4FE0-A459-018FD9C26066}" srcOrd="2" destOrd="0" parTransId="{0750CC88-30B0-42FF-A4CC-CCBD8E8DD3D9}" sibTransId="{945939D8-3298-47F5-ACF3-5F4D73C96A37}"/>
    <dgm:cxn modelId="{BF1954E2-A7E2-4D4E-9A29-AC62D4416665}" type="presOf" srcId="{42FD19C1-7A22-47CC-A290-461DFC890734}" destId="{6B0B906A-BAAE-F144-A7CB-F18C75333FB9}" srcOrd="0" destOrd="0" presId="urn:microsoft.com/office/officeart/2005/8/layout/vList2"/>
    <dgm:cxn modelId="{A1B258FC-14FE-4433-93CA-B0BDD5E15920}" srcId="{42FD19C1-7A22-47CC-A290-461DFC890734}" destId="{F077C7B6-BA03-479F-B523-64A71524B759}" srcOrd="0" destOrd="0" parTransId="{D259DA37-FC80-4433-9EF4-62B18B4AB1A7}" sibTransId="{3F066090-E910-4898-8549-BAE1E0F91AEC}"/>
    <dgm:cxn modelId="{A3A95BFE-A7E4-7147-AF62-19DB4AA7342B}" type="presOf" srcId="{51C13805-2DD1-4773-822A-BED7DD26AF7C}" destId="{E7907409-7787-164C-BD1E-AD9D1907878E}" srcOrd="0" destOrd="0" presId="urn:microsoft.com/office/officeart/2005/8/layout/vList2"/>
    <dgm:cxn modelId="{C423EB41-7F51-BE4F-B4B2-89E944DD831A}" type="presParOf" srcId="{6B0B906A-BAAE-F144-A7CB-F18C75333FB9}" destId="{6AE3CD02-9908-084A-B739-2B2FAB9DFDB8}" srcOrd="0" destOrd="0" presId="urn:microsoft.com/office/officeart/2005/8/layout/vList2"/>
    <dgm:cxn modelId="{5B03C76A-1D05-BC42-9059-9C1B0408AA04}" type="presParOf" srcId="{6B0B906A-BAAE-F144-A7CB-F18C75333FB9}" destId="{A313E4E6-88D7-9C41-90A7-84228D3D8D87}" srcOrd="1" destOrd="0" presId="urn:microsoft.com/office/officeart/2005/8/layout/vList2"/>
    <dgm:cxn modelId="{FF3B9A33-2EFD-1444-A730-E8548ED766CE}" type="presParOf" srcId="{6B0B906A-BAAE-F144-A7CB-F18C75333FB9}" destId="{E7907409-7787-164C-BD1E-AD9D1907878E}" srcOrd="2" destOrd="0" presId="urn:microsoft.com/office/officeart/2005/8/layout/vList2"/>
    <dgm:cxn modelId="{AF43E2C7-B7AD-7B43-8C44-FAB4BE73D3BA}" type="presParOf" srcId="{6B0B906A-BAAE-F144-A7CB-F18C75333FB9}" destId="{15464BE7-0B46-8F4A-A2D4-5822C459A767}" srcOrd="3" destOrd="0" presId="urn:microsoft.com/office/officeart/2005/8/layout/vList2"/>
    <dgm:cxn modelId="{26A403F6-0079-C542-9C5C-7C88174917DA}" type="presParOf" srcId="{6B0B906A-BAAE-F144-A7CB-F18C75333FB9}" destId="{569165D5-F50A-9145-92DF-CBA2427E69C6}" srcOrd="4" destOrd="0" presId="urn:microsoft.com/office/officeart/2005/8/layout/vList2"/>
    <dgm:cxn modelId="{62D0E7F7-C941-EC4D-AC4E-1AD2E8B23C4E}" type="presParOf" srcId="{6B0B906A-BAAE-F144-A7CB-F18C75333FB9}" destId="{76772BAF-4F39-0E4B-9724-1C7052F8F5A8}" srcOrd="5" destOrd="0" presId="urn:microsoft.com/office/officeart/2005/8/layout/vList2"/>
    <dgm:cxn modelId="{A219C123-A5DE-4F42-8650-2E6A8F49EDED}" type="presParOf" srcId="{6B0B906A-BAAE-F144-A7CB-F18C75333FB9}" destId="{AE14DE6C-11F1-BF4D-A289-E7693D60FD11}" srcOrd="6" destOrd="0" presId="urn:microsoft.com/office/officeart/2005/8/layout/vList2"/>
    <dgm:cxn modelId="{EC513A19-0D9D-6F4A-9868-0C00DAB25FB1}" type="presParOf" srcId="{6B0B906A-BAAE-F144-A7CB-F18C75333FB9}" destId="{81382824-82B9-AD40-AFA1-DEEF469AE0FB}" srcOrd="7" destOrd="0" presId="urn:microsoft.com/office/officeart/2005/8/layout/vList2"/>
    <dgm:cxn modelId="{C97C5C5D-250E-AE44-901C-CB0798495FA9}" type="presParOf" srcId="{6B0B906A-BAAE-F144-A7CB-F18C75333FB9}" destId="{396433EC-65C0-7B4D-8C49-FEBD9E5D49AE}"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3ECC178F-FF68-4D39-85D4-1A80357D2CF4}" type="doc">
      <dgm:prSet loTypeId="urn:microsoft.com/office/officeart/2005/8/layout/vList2" loCatId="list" qsTypeId="urn:microsoft.com/office/officeart/2005/8/quickstyle/simple2" qsCatId="simple" csTypeId="urn:microsoft.com/office/officeart/2005/8/colors/colorful2" csCatId="colorful"/>
      <dgm:spPr/>
      <dgm:t>
        <a:bodyPr/>
        <a:lstStyle/>
        <a:p>
          <a:endParaRPr lang="en-US"/>
        </a:p>
      </dgm:t>
    </dgm:pt>
    <dgm:pt modelId="{161C8B58-EB1C-489E-87D8-DBE55B900DA4}">
      <dgm:prSet/>
      <dgm:spPr/>
      <dgm:t>
        <a:bodyPr/>
        <a:lstStyle/>
        <a:p>
          <a:r>
            <a:rPr lang="en-US"/>
            <a:t>How can I judge myself with fairness without understanding my reasons for doing what I do, saying what I say, thinking what I think and feeling what I feel? </a:t>
          </a:r>
        </a:p>
      </dgm:t>
    </dgm:pt>
    <dgm:pt modelId="{D0504C36-037D-4481-B473-B70AACF2B5C8}" type="parTrans" cxnId="{B2AFA237-9186-4504-9E64-98913A359EBE}">
      <dgm:prSet/>
      <dgm:spPr/>
      <dgm:t>
        <a:bodyPr/>
        <a:lstStyle/>
        <a:p>
          <a:endParaRPr lang="en-US"/>
        </a:p>
      </dgm:t>
    </dgm:pt>
    <dgm:pt modelId="{6EF5EB76-FB24-4BBF-B482-DD63E45DF84B}" type="sibTrans" cxnId="{B2AFA237-9186-4504-9E64-98913A359EBE}">
      <dgm:prSet/>
      <dgm:spPr/>
      <dgm:t>
        <a:bodyPr/>
        <a:lstStyle/>
        <a:p>
          <a:endParaRPr lang="en-US"/>
        </a:p>
      </dgm:t>
    </dgm:pt>
    <dgm:pt modelId="{70D475F8-0892-45EA-BDBC-AE796183A0FA}">
      <dgm:prSet/>
      <dgm:spPr/>
      <dgm:t>
        <a:bodyPr/>
        <a:lstStyle/>
        <a:p>
          <a:r>
            <a:rPr lang="en-US"/>
            <a:t>How can I judge others with fairness without understanding their reasons for thinking, feeling, saying and being who they are?</a:t>
          </a:r>
        </a:p>
      </dgm:t>
    </dgm:pt>
    <dgm:pt modelId="{0C24BB40-1818-4FF7-BB91-369EB243A0EA}" type="parTrans" cxnId="{48DDA24C-A84F-4E6D-AC48-0D45EF1D0AAD}">
      <dgm:prSet/>
      <dgm:spPr/>
      <dgm:t>
        <a:bodyPr/>
        <a:lstStyle/>
        <a:p>
          <a:endParaRPr lang="en-US"/>
        </a:p>
      </dgm:t>
    </dgm:pt>
    <dgm:pt modelId="{03808BCC-FAB0-4285-B0DD-CF89B0453EC6}" type="sibTrans" cxnId="{48DDA24C-A84F-4E6D-AC48-0D45EF1D0AAD}">
      <dgm:prSet/>
      <dgm:spPr/>
      <dgm:t>
        <a:bodyPr/>
        <a:lstStyle/>
        <a:p>
          <a:endParaRPr lang="en-US"/>
        </a:p>
      </dgm:t>
    </dgm:pt>
    <dgm:pt modelId="{4A35BA7B-9120-4F84-8602-2643DEE1E696}">
      <dgm:prSet/>
      <dgm:spPr/>
      <dgm:t>
        <a:bodyPr/>
        <a:lstStyle/>
        <a:p>
          <a:r>
            <a:rPr lang="en-US"/>
            <a:t>How can I understand if I do not ‘hear?’ How can I ‘hear’ without ‘listening with my ears? Are my ears the only perception through which I can hear? Am I am able to ‘see’ and ‘feel’ and ‘smell’ and ‘touch’ goodness and truth and light- to help me reach a Higher level of understanding?</a:t>
          </a:r>
        </a:p>
      </dgm:t>
    </dgm:pt>
    <dgm:pt modelId="{DC4CD6AB-B313-415D-A2EE-A3354D3A5473}" type="parTrans" cxnId="{7B93C692-0EA9-4F3A-B6D1-4571F64A720B}">
      <dgm:prSet/>
      <dgm:spPr/>
      <dgm:t>
        <a:bodyPr/>
        <a:lstStyle/>
        <a:p>
          <a:endParaRPr lang="en-US"/>
        </a:p>
      </dgm:t>
    </dgm:pt>
    <dgm:pt modelId="{30C95B38-E72C-435F-AAF2-BFFFE15F115D}" type="sibTrans" cxnId="{7B93C692-0EA9-4F3A-B6D1-4571F64A720B}">
      <dgm:prSet/>
      <dgm:spPr/>
      <dgm:t>
        <a:bodyPr/>
        <a:lstStyle/>
        <a:p>
          <a:endParaRPr lang="en-US"/>
        </a:p>
      </dgm:t>
    </dgm:pt>
    <dgm:pt modelId="{2BB15731-D20F-43C3-9F02-0D3E86164080}">
      <dgm:prSet/>
      <dgm:spPr/>
      <dgm:t>
        <a:bodyPr/>
        <a:lstStyle/>
        <a:p>
          <a:r>
            <a:rPr lang="en-US"/>
            <a:t>Is that which I understand not limited by my own perception? Am I able to see, hear, and feel and smell justice in my world? If not- then how does this prove that I will be able to escape it? </a:t>
          </a:r>
        </a:p>
      </dgm:t>
    </dgm:pt>
    <dgm:pt modelId="{F39F9F46-C553-49F2-B040-C8DCC818746A}" type="parTrans" cxnId="{F0420A20-54C3-45BA-AA23-6E1E78F19089}">
      <dgm:prSet/>
      <dgm:spPr/>
      <dgm:t>
        <a:bodyPr/>
        <a:lstStyle/>
        <a:p>
          <a:endParaRPr lang="en-US"/>
        </a:p>
      </dgm:t>
    </dgm:pt>
    <dgm:pt modelId="{0417D1D8-B64E-4D55-A393-4BF256636C62}" type="sibTrans" cxnId="{F0420A20-54C3-45BA-AA23-6E1E78F19089}">
      <dgm:prSet/>
      <dgm:spPr/>
      <dgm:t>
        <a:bodyPr/>
        <a:lstStyle/>
        <a:p>
          <a:endParaRPr lang="en-US"/>
        </a:p>
      </dgm:t>
    </dgm:pt>
    <dgm:pt modelId="{1CEFEBDA-CA0E-1442-A694-099CB5E4C1E6}" type="pres">
      <dgm:prSet presAssocID="{3ECC178F-FF68-4D39-85D4-1A80357D2CF4}" presName="linear" presStyleCnt="0">
        <dgm:presLayoutVars>
          <dgm:animLvl val="lvl"/>
          <dgm:resizeHandles val="exact"/>
        </dgm:presLayoutVars>
      </dgm:prSet>
      <dgm:spPr/>
    </dgm:pt>
    <dgm:pt modelId="{89F9FBE5-3B09-B943-9829-049F3BF38348}" type="pres">
      <dgm:prSet presAssocID="{161C8B58-EB1C-489E-87D8-DBE55B900DA4}" presName="parentText" presStyleLbl="node1" presStyleIdx="0" presStyleCnt="4">
        <dgm:presLayoutVars>
          <dgm:chMax val="0"/>
          <dgm:bulletEnabled val="1"/>
        </dgm:presLayoutVars>
      </dgm:prSet>
      <dgm:spPr/>
    </dgm:pt>
    <dgm:pt modelId="{F3AD894F-DAA8-8E41-A922-F0F3D969FEEC}" type="pres">
      <dgm:prSet presAssocID="{6EF5EB76-FB24-4BBF-B482-DD63E45DF84B}" presName="spacer" presStyleCnt="0"/>
      <dgm:spPr/>
    </dgm:pt>
    <dgm:pt modelId="{2F3DD3BD-338A-B145-A2D1-E9B3F70354D1}" type="pres">
      <dgm:prSet presAssocID="{70D475F8-0892-45EA-BDBC-AE796183A0FA}" presName="parentText" presStyleLbl="node1" presStyleIdx="1" presStyleCnt="4">
        <dgm:presLayoutVars>
          <dgm:chMax val="0"/>
          <dgm:bulletEnabled val="1"/>
        </dgm:presLayoutVars>
      </dgm:prSet>
      <dgm:spPr/>
    </dgm:pt>
    <dgm:pt modelId="{22A9CADC-8FC8-804A-812C-5BF46E305AE8}" type="pres">
      <dgm:prSet presAssocID="{03808BCC-FAB0-4285-B0DD-CF89B0453EC6}" presName="spacer" presStyleCnt="0"/>
      <dgm:spPr/>
    </dgm:pt>
    <dgm:pt modelId="{FC2A4B65-3CB0-6342-8BAE-7498A3DDF640}" type="pres">
      <dgm:prSet presAssocID="{4A35BA7B-9120-4F84-8602-2643DEE1E696}" presName="parentText" presStyleLbl="node1" presStyleIdx="2" presStyleCnt="4">
        <dgm:presLayoutVars>
          <dgm:chMax val="0"/>
          <dgm:bulletEnabled val="1"/>
        </dgm:presLayoutVars>
      </dgm:prSet>
      <dgm:spPr/>
    </dgm:pt>
    <dgm:pt modelId="{00BB831D-7BB2-2246-ABEF-F981A5CAA3F9}" type="pres">
      <dgm:prSet presAssocID="{30C95B38-E72C-435F-AAF2-BFFFE15F115D}" presName="spacer" presStyleCnt="0"/>
      <dgm:spPr/>
    </dgm:pt>
    <dgm:pt modelId="{A14E6005-0A5F-D347-8C89-CECA8286C046}" type="pres">
      <dgm:prSet presAssocID="{2BB15731-D20F-43C3-9F02-0D3E86164080}" presName="parentText" presStyleLbl="node1" presStyleIdx="3" presStyleCnt="4">
        <dgm:presLayoutVars>
          <dgm:chMax val="0"/>
          <dgm:bulletEnabled val="1"/>
        </dgm:presLayoutVars>
      </dgm:prSet>
      <dgm:spPr/>
    </dgm:pt>
  </dgm:ptLst>
  <dgm:cxnLst>
    <dgm:cxn modelId="{F0420A20-54C3-45BA-AA23-6E1E78F19089}" srcId="{3ECC178F-FF68-4D39-85D4-1A80357D2CF4}" destId="{2BB15731-D20F-43C3-9F02-0D3E86164080}" srcOrd="3" destOrd="0" parTransId="{F39F9F46-C553-49F2-B040-C8DCC818746A}" sibTransId="{0417D1D8-B64E-4D55-A393-4BF256636C62}"/>
    <dgm:cxn modelId="{E7033020-81A5-4749-AD2E-225F1AF69C02}" type="presOf" srcId="{2BB15731-D20F-43C3-9F02-0D3E86164080}" destId="{A14E6005-0A5F-D347-8C89-CECA8286C046}" srcOrd="0" destOrd="0" presId="urn:microsoft.com/office/officeart/2005/8/layout/vList2"/>
    <dgm:cxn modelId="{B2AFA237-9186-4504-9E64-98913A359EBE}" srcId="{3ECC178F-FF68-4D39-85D4-1A80357D2CF4}" destId="{161C8B58-EB1C-489E-87D8-DBE55B900DA4}" srcOrd="0" destOrd="0" parTransId="{D0504C36-037D-4481-B473-B70AACF2B5C8}" sibTransId="{6EF5EB76-FB24-4BBF-B482-DD63E45DF84B}"/>
    <dgm:cxn modelId="{3D005540-CBDF-1C4C-969A-AC085AA81297}" type="presOf" srcId="{4A35BA7B-9120-4F84-8602-2643DEE1E696}" destId="{FC2A4B65-3CB0-6342-8BAE-7498A3DDF640}" srcOrd="0" destOrd="0" presId="urn:microsoft.com/office/officeart/2005/8/layout/vList2"/>
    <dgm:cxn modelId="{48DDA24C-A84F-4E6D-AC48-0D45EF1D0AAD}" srcId="{3ECC178F-FF68-4D39-85D4-1A80357D2CF4}" destId="{70D475F8-0892-45EA-BDBC-AE796183A0FA}" srcOrd="1" destOrd="0" parTransId="{0C24BB40-1818-4FF7-BB91-369EB243A0EA}" sibTransId="{03808BCC-FAB0-4285-B0DD-CF89B0453EC6}"/>
    <dgm:cxn modelId="{B84B475A-501F-824B-A612-F045E19AC1F8}" type="presOf" srcId="{3ECC178F-FF68-4D39-85D4-1A80357D2CF4}" destId="{1CEFEBDA-CA0E-1442-A694-099CB5E4C1E6}" srcOrd="0" destOrd="0" presId="urn:microsoft.com/office/officeart/2005/8/layout/vList2"/>
    <dgm:cxn modelId="{7B93C692-0EA9-4F3A-B6D1-4571F64A720B}" srcId="{3ECC178F-FF68-4D39-85D4-1A80357D2CF4}" destId="{4A35BA7B-9120-4F84-8602-2643DEE1E696}" srcOrd="2" destOrd="0" parTransId="{DC4CD6AB-B313-415D-A2EE-A3354D3A5473}" sibTransId="{30C95B38-E72C-435F-AAF2-BFFFE15F115D}"/>
    <dgm:cxn modelId="{97E545DE-331E-0B46-9153-9CE83B43D6BE}" type="presOf" srcId="{161C8B58-EB1C-489E-87D8-DBE55B900DA4}" destId="{89F9FBE5-3B09-B943-9829-049F3BF38348}" srcOrd="0" destOrd="0" presId="urn:microsoft.com/office/officeart/2005/8/layout/vList2"/>
    <dgm:cxn modelId="{A43FFCEC-F54E-8F4A-9D47-63AA7169A479}" type="presOf" srcId="{70D475F8-0892-45EA-BDBC-AE796183A0FA}" destId="{2F3DD3BD-338A-B145-A2D1-E9B3F70354D1}" srcOrd="0" destOrd="0" presId="urn:microsoft.com/office/officeart/2005/8/layout/vList2"/>
    <dgm:cxn modelId="{791E77D8-381F-C74C-8FE7-D091C6938411}" type="presParOf" srcId="{1CEFEBDA-CA0E-1442-A694-099CB5E4C1E6}" destId="{89F9FBE5-3B09-B943-9829-049F3BF38348}" srcOrd="0" destOrd="0" presId="urn:microsoft.com/office/officeart/2005/8/layout/vList2"/>
    <dgm:cxn modelId="{802F138E-7756-924D-816D-21BA0CDEC866}" type="presParOf" srcId="{1CEFEBDA-CA0E-1442-A694-099CB5E4C1E6}" destId="{F3AD894F-DAA8-8E41-A922-F0F3D969FEEC}" srcOrd="1" destOrd="0" presId="urn:microsoft.com/office/officeart/2005/8/layout/vList2"/>
    <dgm:cxn modelId="{B1856964-36BE-6C41-B9AE-606956C950AD}" type="presParOf" srcId="{1CEFEBDA-CA0E-1442-A694-099CB5E4C1E6}" destId="{2F3DD3BD-338A-B145-A2D1-E9B3F70354D1}" srcOrd="2" destOrd="0" presId="urn:microsoft.com/office/officeart/2005/8/layout/vList2"/>
    <dgm:cxn modelId="{6A9AE043-DE96-6840-9899-A6F58EF98771}" type="presParOf" srcId="{1CEFEBDA-CA0E-1442-A694-099CB5E4C1E6}" destId="{22A9CADC-8FC8-804A-812C-5BF46E305AE8}" srcOrd="3" destOrd="0" presId="urn:microsoft.com/office/officeart/2005/8/layout/vList2"/>
    <dgm:cxn modelId="{8DBFE92C-ABB0-AD47-A0D3-63566DCDEE92}" type="presParOf" srcId="{1CEFEBDA-CA0E-1442-A694-099CB5E4C1E6}" destId="{FC2A4B65-3CB0-6342-8BAE-7498A3DDF640}" srcOrd="4" destOrd="0" presId="urn:microsoft.com/office/officeart/2005/8/layout/vList2"/>
    <dgm:cxn modelId="{FF120D37-DC6A-4B4F-88FD-0067DD099F66}" type="presParOf" srcId="{1CEFEBDA-CA0E-1442-A694-099CB5E4C1E6}" destId="{00BB831D-7BB2-2246-ABEF-F981A5CAA3F9}" srcOrd="5" destOrd="0" presId="urn:microsoft.com/office/officeart/2005/8/layout/vList2"/>
    <dgm:cxn modelId="{708BC004-FCCB-1C40-B02A-5EAC3EC3A971}" type="presParOf" srcId="{1CEFEBDA-CA0E-1442-A694-099CB5E4C1E6}" destId="{A14E6005-0A5F-D347-8C89-CECA8286C046}"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60E9DB54-ECC4-4622-8A76-1A4C800251A4}" type="doc">
      <dgm:prSet loTypeId="urn:microsoft.com/office/officeart/2005/8/layout/default" loCatId="list" qsTypeId="urn:microsoft.com/office/officeart/2005/8/quickstyle/simple2" qsCatId="simple" csTypeId="urn:microsoft.com/office/officeart/2005/8/colors/colorful2" csCatId="colorful"/>
      <dgm:spPr/>
      <dgm:t>
        <a:bodyPr/>
        <a:lstStyle/>
        <a:p>
          <a:endParaRPr lang="en-US"/>
        </a:p>
      </dgm:t>
    </dgm:pt>
    <dgm:pt modelId="{E15CDBD6-4748-41BF-85BD-F8E9125EDB6D}">
      <dgm:prSet/>
      <dgm:spPr/>
      <dgm:t>
        <a:bodyPr/>
        <a:lstStyle/>
        <a:p>
          <a:r>
            <a:rPr lang="en-US"/>
            <a:t>How can I become more Just without my compassion? How can I seek to maintain mutual respect and peace and unity in my community without having compassion for others?</a:t>
          </a:r>
        </a:p>
      </dgm:t>
    </dgm:pt>
    <dgm:pt modelId="{0F31B2EF-689D-4A17-91CC-D4A860E82FEA}" type="parTrans" cxnId="{8D063204-6DA7-4C31-B0A4-F7F5735C33FF}">
      <dgm:prSet/>
      <dgm:spPr/>
      <dgm:t>
        <a:bodyPr/>
        <a:lstStyle/>
        <a:p>
          <a:endParaRPr lang="en-US"/>
        </a:p>
      </dgm:t>
    </dgm:pt>
    <dgm:pt modelId="{1A344F19-E23C-45C4-99BF-E79FC88FC290}" type="sibTrans" cxnId="{8D063204-6DA7-4C31-B0A4-F7F5735C33FF}">
      <dgm:prSet/>
      <dgm:spPr/>
      <dgm:t>
        <a:bodyPr/>
        <a:lstStyle/>
        <a:p>
          <a:endParaRPr lang="en-US"/>
        </a:p>
      </dgm:t>
    </dgm:pt>
    <dgm:pt modelId="{B90250A3-3B76-41B0-A048-3DF70CCB762A}">
      <dgm:prSet/>
      <dgm:spPr/>
      <dgm:t>
        <a:bodyPr/>
        <a:lstStyle/>
        <a:p>
          <a:r>
            <a:rPr lang="en-US"/>
            <a:t>Is my Judgement of myself and others driven by my anger/vengeance or my compassion?</a:t>
          </a:r>
        </a:p>
      </dgm:t>
    </dgm:pt>
    <dgm:pt modelId="{A804439B-8426-4C08-B4FD-5DF9C7DDA62C}" type="parTrans" cxnId="{91DD8CF4-E238-4C52-8311-FFBE360C48A5}">
      <dgm:prSet/>
      <dgm:spPr/>
      <dgm:t>
        <a:bodyPr/>
        <a:lstStyle/>
        <a:p>
          <a:endParaRPr lang="en-US"/>
        </a:p>
      </dgm:t>
    </dgm:pt>
    <dgm:pt modelId="{1F2DD32D-5B48-45AE-805C-3234BDDE4007}" type="sibTrans" cxnId="{91DD8CF4-E238-4C52-8311-FFBE360C48A5}">
      <dgm:prSet/>
      <dgm:spPr/>
      <dgm:t>
        <a:bodyPr/>
        <a:lstStyle/>
        <a:p>
          <a:endParaRPr lang="en-US"/>
        </a:p>
      </dgm:t>
    </dgm:pt>
    <dgm:pt modelId="{BC1CBC40-876E-430D-BAF6-5A168CF66EDD}">
      <dgm:prSet/>
      <dgm:spPr/>
      <dgm:t>
        <a:bodyPr/>
        <a:lstStyle/>
        <a:p>
          <a:r>
            <a:rPr lang="en-US"/>
            <a:t>Is there compassion behind my harsh judgement? Can my severe punishment be an act of my compassion?- if so- how and why? </a:t>
          </a:r>
        </a:p>
      </dgm:t>
    </dgm:pt>
    <dgm:pt modelId="{785A91B2-5F1F-4F5F-9277-BD8EB26D2878}" type="parTrans" cxnId="{42335489-1E04-41EE-9377-93B8245E7932}">
      <dgm:prSet/>
      <dgm:spPr/>
      <dgm:t>
        <a:bodyPr/>
        <a:lstStyle/>
        <a:p>
          <a:endParaRPr lang="en-US"/>
        </a:p>
      </dgm:t>
    </dgm:pt>
    <dgm:pt modelId="{E1A32D98-4448-41F9-9082-61FB548870D8}" type="sibTrans" cxnId="{42335489-1E04-41EE-9377-93B8245E7932}">
      <dgm:prSet/>
      <dgm:spPr/>
      <dgm:t>
        <a:bodyPr/>
        <a:lstStyle/>
        <a:p>
          <a:endParaRPr lang="en-US"/>
        </a:p>
      </dgm:t>
    </dgm:pt>
    <dgm:pt modelId="{FD218EDC-7B2B-444F-852E-D707A26B467C}">
      <dgm:prSet/>
      <dgm:spPr/>
      <dgm:t>
        <a:bodyPr/>
        <a:lstStyle/>
        <a:p>
          <a:r>
            <a:rPr lang="en-US"/>
            <a:t>How can my compassion help me to show mercy when I am able to take retribution? </a:t>
          </a:r>
        </a:p>
      </dgm:t>
    </dgm:pt>
    <dgm:pt modelId="{31D5084D-D8DC-4485-A5AF-D7ABEBAA4E32}" type="parTrans" cxnId="{303BE54D-FC1A-4B59-AE46-0D541AFCD37A}">
      <dgm:prSet/>
      <dgm:spPr/>
      <dgm:t>
        <a:bodyPr/>
        <a:lstStyle/>
        <a:p>
          <a:endParaRPr lang="en-US"/>
        </a:p>
      </dgm:t>
    </dgm:pt>
    <dgm:pt modelId="{F656593A-FE49-4CA7-8DCD-204A4D6A81E8}" type="sibTrans" cxnId="{303BE54D-FC1A-4B59-AE46-0D541AFCD37A}">
      <dgm:prSet/>
      <dgm:spPr/>
      <dgm:t>
        <a:bodyPr/>
        <a:lstStyle/>
        <a:p>
          <a:endParaRPr lang="en-US"/>
        </a:p>
      </dgm:t>
    </dgm:pt>
    <dgm:pt modelId="{266312DA-391A-46BC-942C-CA73005188D4}">
      <dgm:prSet/>
      <dgm:spPr/>
      <dgm:t>
        <a:bodyPr/>
        <a:lstStyle/>
        <a:p>
          <a:r>
            <a:rPr lang="en-US"/>
            <a:t>How can my compassion help me to show the required harshness in my judgement in order to discipline myself and those that I love, into bringing more justice to the world?</a:t>
          </a:r>
        </a:p>
      </dgm:t>
    </dgm:pt>
    <dgm:pt modelId="{B343B170-580F-45A6-A165-77D96DE17E47}" type="parTrans" cxnId="{6A9F90A5-53A0-462E-B31C-EB28CEC329E6}">
      <dgm:prSet/>
      <dgm:spPr/>
      <dgm:t>
        <a:bodyPr/>
        <a:lstStyle/>
        <a:p>
          <a:endParaRPr lang="en-US"/>
        </a:p>
      </dgm:t>
    </dgm:pt>
    <dgm:pt modelId="{2F397844-95BB-4437-986C-6EC565FDCA7A}" type="sibTrans" cxnId="{6A9F90A5-53A0-462E-B31C-EB28CEC329E6}">
      <dgm:prSet/>
      <dgm:spPr/>
      <dgm:t>
        <a:bodyPr/>
        <a:lstStyle/>
        <a:p>
          <a:endParaRPr lang="en-US"/>
        </a:p>
      </dgm:t>
    </dgm:pt>
    <dgm:pt modelId="{07208953-1D12-4577-B35C-605875354C8C}">
      <dgm:prSet/>
      <dgm:spPr/>
      <dgm:t>
        <a:bodyPr/>
        <a:lstStyle/>
        <a:p>
          <a:r>
            <a:rPr lang="en-US"/>
            <a:t>How can my compassion help add a sweetness to my bitter judgement of myself and others without being unfair? How can this help myself and others to become more Just in judgement in a way that does not destroy myself and others and therefore our Relationships?</a:t>
          </a:r>
        </a:p>
      </dgm:t>
    </dgm:pt>
    <dgm:pt modelId="{360D9BE8-177F-40E6-849A-B35C7CA32FBA}" type="parTrans" cxnId="{DF6C54D1-096D-4D20-8801-7112A4B87893}">
      <dgm:prSet/>
      <dgm:spPr/>
      <dgm:t>
        <a:bodyPr/>
        <a:lstStyle/>
        <a:p>
          <a:endParaRPr lang="en-US"/>
        </a:p>
      </dgm:t>
    </dgm:pt>
    <dgm:pt modelId="{FA59DCB4-E741-4E4E-86FA-FEAE2E3175BF}" type="sibTrans" cxnId="{DF6C54D1-096D-4D20-8801-7112A4B87893}">
      <dgm:prSet/>
      <dgm:spPr/>
      <dgm:t>
        <a:bodyPr/>
        <a:lstStyle/>
        <a:p>
          <a:endParaRPr lang="en-US"/>
        </a:p>
      </dgm:t>
    </dgm:pt>
    <dgm:pt modelId="{99921EAB-F978-4CD0-B351-5A4185A17A9C}">
      <dgm:prSet/>
      <dgm:spPr/>
      <dgm:t>
        <a:bodyPr/>
        <a:lstStyle/>
        <a:p>
          <a:r>
            <a:rPr lang="en-US"/>
            <a:t>How can my compassion in my Justice towards others help me to maintain and ‘see’ and ‘taste’ the sweetness in my own Judgement of  my Creator towards me, even when I am judged and punished with harshness for my sins?</a:t>
          </a:r>
        </a:p>
      </dgm:t>
    </dgm:pt>
    <dgm:pt modelId="{F62262BF-85DE-4260-A112-8EE18A3DD436}" type="parTrans" cxnId="{B7CD7562-8400-4BCD-9D6F-FAA167A5533E}">
      <dgm:prSet/>
      <dgm:spPr/>
      <dgm:t>
        <a:bodyPr/>
        <a:lstStyle/>
        <a:p>
          <a:endParaRPr lang="en-US"/>
        </a:p>
      </dgm:t>
    </dgm:pt>
    <dgm:pt modelId="{F4507666-858B-4BB3-A768-1056BCD60724}" type="sibTrans" cxnId="{B7CD7562-8400-4BCD-9D6F-FAA167A5533E}">
      <dgm:prSet/>
      <dgm:spPr/>
      <dgm:t>
        <a:bodyPr/>
        <a:lstStyle/>
        <a:p>
          <a:endParaRPr lang="en-US"/>
        </a:p>
      </dgm:t>
    </dgm:pt>
    <dgm:pt modelId="{4A41DC3F-F12F-0D4C-BB4B-203439A4EE30}" type="pres">
      <dgm:prSet presAssocID="{60E9DB54-ECC4-4622-8A76-1A4C800251A4}" presName="diagram" presStyleCnt="0">
        <dgm:presLayoutVars>
          <dgm:dir/>
          <dgm:resizeHandles val="exact"/>
        </dgm:presLayoutVars>
      </dgm:prSet>
      <dgm:spPr/>
    </dgm:pt>
    <dgm:pt modelId="{3C5DFB2C-86C7-AB43-A70E-ABD3F28D61EA}" type="pres">
      <dgm:prSet presAssocID="{E15CDBD6-4748-41BF-85BD-F8E9125EDB6D}" presName="node" presStyleLbl="node1" presStyleIdx="0" presStyleCnt="7">
        <dgm:presLayoutVars>
          <dgm:bulletEnabled val="1"/>
        </dgm:presLayoutVars>
      </dgm:prSet>
      <dgm:spPr/>
    </dgm:pt>
    <dgm:pt modelId="{3E6F6A80-BC8C-144E-A322-D68B1FED353A}" type="pres">
      <dgm:prSet presAssocID="{1A344F19-E23C-45C4-99BF-E79FC88FC290}" presName="sibTrans" presStyleCnt="0"/>
      <dgm:spPr/>
    </dgm:pt>
    <dgm:pt modelId="{5085A190-3D56-6F4B-94B9-EB2A7DB93371}" type="pres">
      <dgm:prSet presAssocID="{B90250A3-3B76-41B0-A048-3DF70CCB762A}" presName="node" presStyleLbl="node1" presStyleIdx="1" presStyleCnt="7">
        <dgm:presLayoutVars>
          <dgm:bulletEnabled val="1"/>
        </dgm:presLayoutVars>
      </dgm:prSet>
      <dgm:spPr/>
    </dgm:pt>
    <dgm:pt modelId="{815D74D1-7C1B-344D-AB93-10A1AD53B0F3}" type="pres">
      <dgm:prSet presAssocID="{1F2DD32D-5B48-45AE-805C-3234BDDE4007}" presName="sibTrans" presStyleCnt="0"/>
      <dgm:spPr/>
    </dgm:pt>
    <dgm:pt modelId="{036BEE7A-FFB4-954C-BDD6-31DADF1A8451}" type="pres">
      <dgm:prSet presAssocID="{BC1CBC40-876E-430D-BAF6-5A168CF66EDD}" presName="node" presStyleLbl="node1" presStyleIdx="2" presStyleCnt="7">
        <dgm:presLayoutVars>
          <dgm:bulletEnabled val="1"/>
        </dgm:presLayoutVars>
      </dgm:prSet>
      <dgm:spPr/>
    </dgm:pt>
    <dgm:pt modelId="{34A0156D-FFCB-314E-ACDC-844F29B97F77}" type="pres">
      <dgm:prSet presAssocID="{E1A32D98-4448-41F9-9082-61FB548870D8}" presName="sibTrans" presStyleCnt="0"/>
      <dgm:spPr/>
    </dgm:pt>
    <dgm:pt modelId="{D573BBE5-2412-4E47-B521-2788283F7368}" type="pres">
      <dgm:prSet presAssocID="{FD218EDC-7B2B-444F-852E-D707A26B467C}" presName="node" presStyleLbl="node1" presStyleIdx="3" presStyleCnt="7">
        <dgm:presLayoutVars>
          <dgm:bulletEnabled val="1"/>
        </dgm:presLayoutVars>
      </dgm:prSet>
      <dgm:spPr/>
    </dgm:pt>
    <dgm:pt modelId="{EC12578C-6ED5-E847-AFEA-5AEE3319B5ED}" type="pres">
      <dgm:prSet presAssocID="{F656593A-FE49-4CA7-8DCD-204A4D6A81E8}" presName="sibTrans" presStyleCnt="0"/>
      <dgm:spPr/>
    </dgm:pt>
    <dgm:pt modelId="{59811A17-64F6-2C49-97F3-98C345D44B08}" type="pres">
      <dgm:prSet presAssocID="{266312DA-391A-46BC-942C-CA73005188D4}" presName="node" presStyleLbl="node1" presStyleIdx="4" presStyleCnt="7">
        <dgm:presLayoutVars>
          <dgm:bulletEnabled val="1"/>
        </dgm:presLayoutVars>
      </dgm:prSet>
      <dgm:spPr/>
    </dgm:pt>
    <dgm:pt modelId="{B51DC8C8-613D-774A-B4EF-7325718CCAE9}" type="pres">
      <dgm:prSet presAssocID="{2F397844-95BB-4437-986C-6EC565FDCA7A}" presName="sibTrans" presStyleCnt="0"/>
      <dgm:spPr/>
    </dgm:pt>
    <dgm:pt modelId="{59ADE620-2766-9941-A936-D2F9109A6EEC}" type="pres">
      <dgm:prSet presAssocID="{07208953-1D12-4577-B35C-605875354C8C}" presName="node" presStyleLbl="node1" presStyleIdx="5" presStyleCnt="7">
        <dgm:presLayoutVars>
          <dgm:bulletEnabled val="1"/>
        </dgm:presLayoutVars>
      </dgm:prSet>
      <dgm:spPr/>
    </dgm:pt>
    <dgm:pt modelId="{BEE214CA-3575-294C-AFC6-DBA31DDC0158}" type="pres">
      <dgm:prSet presAssocID="{FA59DCB4-E741-4E4E-86FA-FEAE2E3175BF}" presName="sibTrans" presStyleCnt="0"/>
      <dgm:spPr/>
    </dgm:pt>
    <dgm:pt modelId="{0464D7D3-0AED-C64F-8B4B-8172EB6AE6F4}" type="pres">
      <dgm:prSet presAssocID="{99921EAB-F978-4CD0-B351-5A4185A17A9C}" presName="node" presStyleLbl="node1" presStyleIdx="6" presStyleCnt="7">
        <dgm:presLayoutVars>
          <dgm:bulletEnabled val="1"/>
        </dgm:presLayoutVars>
      </dgm:prSet>
      <dgm:spPr/>
    </dgm:pt>
  </dgm:ptLst>
  <dgm:cxnLst>
    <dgm:cxn modelId="{8D063204-6DA7-4C31-B0A4-F7F5735C33FF}" srcId="{60E9DB54-ECC4-4622-8A76-1A4C800251A4}" destId="{E15CDBD6-4748-41BF-85BD-F8E9125EDB6D}" srcOrd="0" destOrd="0" parTransId="{0F31B2EF-689D-4A17-91CC-D4A860E82FEA}" sibTransId="{1A344F19-E23C-45C4-99BF-E79FC88FC290}"/>
    <dgm:cxn modelId="{C98B3807-CA13-F045-B376-10E45F608316}" type="presOf" srcId="{99921EAB-F978-4CD0-B351-5A4185A17A9C}" destId="{0464D7D3-0AED-C64F-8B4B-8172EB6AE6F4}" srcOrd="0" destOrd="0" presId="urn:microsoft.com/office/officeart/2005/8/layout/default"/>
    <dgm:cxn modelId="{1649202A-B32A-DC41-AD52-1664BC439BAA}" type="presOf" srcId="{60E9DB54-ECC4-4622-8A76-1A4C800251A4}" destId="{4A41DC3F-F12F-0D4C-BB4B-203439A4EE30}" srcOrd="0" destOrd="0" presId="urn:microsoft.com/office/officeart/2005/8/layout/default"/>
    <dgm:cxn modelId="{CEFFDC34-2AB7-334F-98C6-AB61E88D6279}" type="presOf" srcId="{B90250A3-3B76-41B0-A048-3DF70CCB762A}" destId="{5085A190-3D56-6F4B-94B9-EB2A7DB93371}" srcOrd="0" destOrd="0" presId="urn:microsoft.com/office/officeart/2005/8/layout/default"/>
    <dgm:cxn modelId="{303BE54D-FC1A-4B59-AE46-0D541AFCD37A}" srcId="{60E9DB54-ECC4-4622-8A76-1A4C800251A4}" destId="{FD218EDC-7B2B-444F-852E-D707A26B467C}" srcOrd="3" destOrd="0" parTransId="{31D5084D-D8DC-4485-A5AF-D7ABEBAA4E32}" sibTransId="{F656593A-FE49-4CA7-8DCD-204A4D6A81E8}"/>
    <dgm:cxn modelId="{EA032A51-FC99-AD4E-948E-5711D8143CB0}" type="presOf" srcId="{266312DA-391A-46BC-942C-CA73005188D4}" destId="{59811A17-64F6-2C49-97F3-98C345D44B08}" srcOrd="0" destOrd="0" presId="urn:microsoft.com/office/officeart/2005/8/layout/default"/>
    <dgm:cxn modelId="{B7CD7562-8400-4BCD-9D6F-FAA167A5533E}" srcId="{60E9DB54-ECC4-4622-8A76-1A4C800251A4}" destId="{99921EAB-F978-4CD0-B351-5A4185A17A9C}" srcOrd="6" destOrd="0" parTransId="{F62262BF-85DE-4260-A112-8EE18A3DD436}" sibTransId="{F4507666-858B-4BB3-A768-1056BCD60724}"/>
    <dgm:cxn modelId="{42335489-1E04-41EE-9377-93B8245E7932}" srcId="{60E9DB54-ECC4-4622-8A76-1A4C800251A4}" destId="{BC1CBC40-876E-430D-BAF6-5A168CF66EDD}" srcOrd="2" destOrd="0" parTransId="{785A91B2-5F1F-4F5F-9277-BD8EB26D2878}" sibTransId="{E1A32D98-4448-41F9-9082-61FB548870D8}"/>
    <dgm:cxn modelId="{6A9F90A5-53A0-462E-B31C-EB28CEC329E6}" srcId="{60E9DB54-ECC4-4622-8A76-1A4C800251A4}" destId="{266312DA-391A-46BC-942C-CA73005188D4}" srcOrd="4" destOrd="0" parTransId="{B343B170-580F-45A6-A165-77D96DE17E47}" sibTransId="{2F397844-95BB-4437-986C-6EC565FDCA7A}"/>
    <dgm:cxn modelId="{434E8BC6-B146-4E49-8882-C4D4885B888E}" type="presOf" srcId="{E15CDBD6-4748-41BF-85BD-F8E9125EDB6D}" destId="{3C5DFB2C-86C7-AB43-A70E-ABD3F28D61EA}" srcOrd="0" destOrd="0" presId="urn:microsoft.com/office/officeart/2005/8/layout/default"/>
    <dgm:cxn modelId="{F4ACE5C7-3E0E-744F-9A60-5D106BD85CDA}" type="presOf" srcId="{FD218EDC-7B2B-444F-852E-D707A26B467C}" destId="{D573BBE5-2412-4E47-B521-2788283F7368}" srcOrd="0" destOrd="0" presId="urn:microsoft.com/office/officeart/2005/8/layout/default"/>
    <dgm:cxn modelId="{DF6C54D1-096D-4D20-8801-7112A4B87893}" srcId="{60E9DB54-ECC4-4622-8A76-1A4C800251A4}" destId="{07208953-1D12-4577-B35C-605875354C8C}" srcOrd="5" destOrd="0" parTransId="{360D9BE8-177F-40E6-849A-B35C7CA32FBA}" sibTransId="{FA59DCB4-E741-4E4E-86FA-FEAE2E3175BF}"/>
    <dgm:cxn modelId="{FF75B5F1-143B-7047-AF0B-3549E3977926}" type="presOf" srcId="{07208953-1D12-4577-B35C-605875354C8C}" destId="{59ADE620-2766-9941-A936-D2F9109A6EEC}" srcOrd="0" destOrd="0" presId="urn:microsoft.com/office/officeart/2005/8/layout/default"/>
    <dgm:cxn modelId="{91DD8CF4-E238-4C52-8311-FFBE360C48A5}" srcId="{60E9DB54-ECC4-4622-8A76-1A4C800251A4}" destId="{B90250A3-3B76-41B0-A048-3DF70CCB762A}" srcOrd="1" destOrd="0" parTransId="{A804439B-8426-4C08-B4FD-5DF9C7DDA62C}" sibTransId="{1F2DD32D-5B48-45AE-805C-3234BDDE4007}"/>
    <dgm:cxn modelId="{6797CAF6-D1D4-5745-8787-27BA94219BA5}" type="presOf" srcId="{BC1CBC40-876E-430D-BAF6-5A168CF66EDD}" destId="{036BEE7A-FFB4-954C-BDD6-31DADF1A8451}" srcOrd="0" destOrd="0" presId="urn:microsoft.com/office/officeart/2005/8/layout/default"/>
    <dgm:cxn modelId="{B7258588-3939-2E4B-AA8C-A13E54CFE444}" type="presParOf" srcId="{4A41DC3F-F12F-0D4C-BB4B-203439A4EE30}" destId="{3C5DFB2C-86C7-AB43-A70E-ABD3F28D61EA}" srcOrd="0" destOrd="0" presId="urn:microsoft.com/office/officeart/2005/8/layout/default"/>
    <dgm:cxn modelId="{D99C708C-864D-B741-897F-BFDDA3058148}" type="presParOf" srcId="{4A41DC3F-F12F-0D4C-BB4B-203439A4EE30}" destId="{3E6F6A80-BC8C-144E-A322-D68B1FED353A}" srcOrd="1" destOrd="0" presId="urn:microsoft.com/office/officeart/2005/8/layout/default"/>
    <dgm:cxn modelId="{46F20CA5-B3BB-7E43-851D-10E872820EF7}" type="presParOf" srcId="{4A41DC3F-F12F-0D4C-BB4B-203439A4EE30}" destId="{5085A190-3D56-6F4B-94B9-EB2A7DB93371}" srcOrd="2" destOrd="0" presId="urn:microsoft.com/office/officeart/2005/8/layout/default"/>
    <dgm:cxn modelId="{047E9927-73D3-374F-95D2-4EFD615A08D7}" type="presParOf" srcId="{4A41DC3F-F12F-0D4C-BB4B-203439A4EE30}" destId="{815D74D1-7C1B-344D-AB93-10A1AD53B0F3}" srcOrd="3" destOrd="0" presId="urn:microsoft.com/office/officeart/2005/8/layout/default"/>
    <dgm:cxn modelId="{B464FE8B-C677-BB44-892F-0E612C7B00C4}" type="presParOf" srcId="{4A41DC3F-F12F-0D4C-BB4B-203439A4EE30}" destId="{036BEE7A-FFB4-954C-BDD6-31DADF1A8451}" srcOrd="4" destOrd="0" presId="urn:microsoft.com/office/officeart/2005/8/layout/default"/>
    <dgm:cxn modelId="{D3E70C4F-E648-3249-984B-60213EED5ADF}" type="presParOf" srcId="{4A41DC3F-F12F-0D4C-BB4B-203439A4EE30}" destId="{34A0156D-FFCB-314E-ACDC-844F29B97F77}" srcOrd="5" destOrd="0" presId="urn:microsoft.com/office/officeart/2005/8/layout/default"/>
    <dgm:cxn modelId="{00BBC220-4F59-BE49-8D23-12BFD11A6841}" type="presParOf" srcId="{4A41DC3F-F12F-0D4C-BB4B-203439A4EE30}" destId="{D573BBE5-2412-4E47-B521-2788283F7368}" srcOrd="6" destOrd="0" presId="urn:microsoft.com/office/officeart/2005/8/layout/default"/>
    <dgm:cxn modelId="{D893EA50-8380-7443-B8EF-A9BA808E9C0D}" type="presParOf" srcId="{4A41DC3F-F12F-0D4C-BB4B-203439A4EE30}" destId="{EC12578C-6ED5-E847-AFEA-5AEE3319B5ED}" srcOrd="7" destOrd="0" presId="urn:microsoft.com/office/officeart/2005/8/layout/default"/>
    <dgm:cxn modelId="{373FD6FB-F8AD-324D-BCC5-3C358EB76F6B}" type="presParOf" srcId="{4A41DC3F-F12F-0D4C-BB4B-203439A4EE30}" destId="{59811A17-64F6-2C49-97F3-98C345D44B08}" srcOrd="8" destOrd="0" presId="urn:microsoft.com/office/officeart/2005/8/layout/default"/>
    <dgm:cxn modelId="{C8CE62D9-B37F-B341-B9DC-23BD2DEF257C}" type="presParOf" srcId="{4A41DC3F-F12F-0D4C-BB4B-203439A4EE30}" destId="{B51DC8C8-613D-774A-B4EF-7325718CCAE9}" srcOrd="9" destOrd="0" presId="urn:microsoft.com/office/officeart/2005/8/layout/default"/>
    <dgm:cxn modelId="{366DF15F-E054-BA4A-85A3-708E806B6FE9}" type="presParOf" srcId="{4A41DC3F-F12F-0D4C-BB4B-203439A4EE30}" destId="{59ADE620-2766-9941-A936-D2F9109A6EEC}" srcOrd="10" destOrd="0" presId="urn:microsoft.com/office/officeart/2005/8/layout/default"/>
    <dgm:cxn modelId="{D02ACA84-208A-B94E-BC03-5EA9D23CF606}" type="presParOf" srcId="{4A41DC3F-F12F-0D4C-BB4B-203439A4EE30}" destId="{BEE214CA-3575-294C-AFC6-DBA31DDC0158}" srcOrd="11" destOrd="0" presId="urn:microsoft.com/office/officeart/2005/8/layout/default"/>
    <dgm:cxn modelId="{87F0AACC-1927-A949-B72B-D85616CF2204}" type="presParOf" srcId="{4A41DC3F-F12F-0D4C-BB4B-203439A4EE30}" destId="{0464D7D3-0AED-C64F-8B4B-8172EB6AE6F4}"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9207F981-F824-4365-A048-5EF84722F1AD}" type="doc">
      <dgm:prSet loTypeId="urn:microsoft.com/office/officeart/2005/8/layout/vList2" loCatId="list" qsTypeId="urn:microsoft.com/office/officeart/2005/8/quickstyle/simple1" qsCatId="simple" csTypeId="urn:microsoft.com/office/officeart/2005/8/colors/accent3_2" csCatId="accent3"/>
      <dgm:spPr/>
      <dgm:t>
        <a:bodyPr/>
        <a:lstStyle/>
        <a:p>
          <a:endParaRPr lang="en-US"/>
        </a:p>
      </dgm:t>
    </dgm:pt>
    <dgm:pt modelId="{E53A629B-B375-4483-9261-89600C96F183}">
      <dgm:prSet/>
      <dgm:spPr/>
      <dgm:t>
        <a:bodyPr/>
        <a:lstStyle/>
        <a:p>
          <a:r>
            <a:rPr lang="en-US"/>
            <a:t>What would be the need for my justice if there was world peace? Why would my justice be necessary if the world was already united in Oneness despite diversity? Is the world divided so that I can pursue the path of righteousness? How could I ‘understand’ the concept of my righteousness without a world of opposites and division? How can I ever truly appreciate the Glory of my Creator and Source of Righteousness if I did not have the opportunity to become more righteous through my justice in pursuit of Peace? </a:t>
          </a:r>
        </a:p>
      </dgm:t>
    </dgm:pt>
    <dgm:pt modelId="{61C5EA03-EFC5-4458-847A-BECB3EF6890F}" type="parTrans" cxnId="{0C6825BF-3187-484E-81A5-F046095354F5}">
      <dgm:prSet/>
      <dgm:spPr/>
      <dgm:t>
        <a:bodyPr/>
        <a:lstStyle/>
        <a:p>
          <a:endParaRPr lang="en-US"/>
        </a:p>
      </dgm:t>
    </dgm:pt>
    <dgm:pt modelId="{00D6129D-4ADA-427E-9211-079E0F0B1408}" type="sibTrans" cxnId="{0C6825BF-3187-484E-81A5-F046095354F5}">
      <dgm:prSet/>
      <dgm:spPr/>
      <dgm:t>
        <a:bodyPr/>
        <a:lstStyle/>
        <a:p>
          <a:endParaRPr lang="en-US"/>
        </a:p>
      </dgm:t>
    </dgm:pt>
    <dgm:pt modelId="{2FD69831-77C0-40EF-BF20-50E09F5009BA}">
      <dgm:prSet/>
      <dgm:spPr/>
      <dgm:t>
        <a:bodyPr/>
        <a:lstStyle/>
        <a:p>
          <a:r>
            <a:rPr lang="en-US"/>
            <a:t>How can I pursue the path of True Justice if I do not pursue the path of Peace? How can I pursue the path of Peace without pursuing justice/righteousness?</a:t>
          </a:r>
        </a:p>
      </dgm:t>
    </dgm:pt>
    <dgm:pt modelId="{B2968FFB-6731-4BCF-8D76-CB1E6DEF3460}" type="parTrans" cxnId="{C6FE80D8-AEBA-49DA-A5C6-E42D447F4312}">
      <dgm:prSet/>
      <dgm:spPr/>
      <dgm:t>
        <a:bodyPr/>
        <a:lstStyle/>
        <a:p>
          <a:endParaRPr lang="en-US"/>
        </a:p>
      </dgm:t>
    </dgm:pt>
    <dgm:pt modelId="{76E61F4B-5120-42CA-BE1F-977F5C2642AB}" type="sibTrans" cxnId="{C6FE80D8-AEBA-49DA-A5C6-E42D447F4312}">
      <dgm:prSet/>
      <dgm:spPr/>
      <dgm:t>
        <a:bodyPr/>
        <a:lstStyle/>
        <a:p>
          <a:endParaRPr lang="en-US"/>
        </a:p>
      </dgm:t>
    </dgm:pt>
    <dgm:pt modelId="{1E68E8F2-1E5F-4425-A476-1F0C512AA386}">
      <dgm:prSet/>
      <dgm:spPr/>
      <dgm:t>
        <a:bodyPr/>
        <a:lstStyle/>
        <a:p>
          <a:r>
            <a:rPr lang="en-US"/>
            <a:t>How can my Justice bring peace to myself and others? </a:t>
          </a:r>
        </a:p>
      </dgm:t>
    </dgm:pt>
    <dgm:pt modelId="{428C3699-4DC3-4C37-B10F-3E89D41FB3A3}" type="parTrans" cxnId="{2C684A4E-1AB2-4582-B72A-E3E8F157163D}">
      <dgm:prSet/>
      <dgm:spPr/>
      <dgm:t>
        <a:bodyPr/>
        <a:lstStyle/>
        <a:p>
          <a:endParaRPr lang="en-US"/>
        </a:p>
      </dgm:t>
    </dgm:pt>
    <dgm:pt modelId="{E8DB97EA-8206-4857-8662-6C99FBA9A673}" type="sibTrans" cxnId="{2C684A4E-1AB2-4582-B72A-E3E8F157163D}">
      <dgm:prSet/>
      <dgm:spPr/>
      <dgm:t>
        <a:bodyPr/>
        <a:lstStyle/>
        <a:p>
          <a:endParaRPr lang="en-US"/>
        </a:p>
      </dgm:t>
    </dgm:pt>
    <dgm:pt modelId="{1C1EB743-9328-4CDA-A7D2-D0F203E69BCA}">
      <dgm:prSet/>
      <dgm:spPr/>
      <dgm:t>
        <a:bodyPr/>
        <a:lstStyle/>
        <a:p>
          <a:r>
            <a:rPr lang="en-US"/>
            <a:t>Can I be at true Peace with my self unless am I just and fair and treat others how I like to be treated? Can I spread peace unto others if I am not at peace with myself?</a:t>
          </a:r>
        </a:p>
      </dgm:t>
    </dgm:pt>
    <dgm:pt modelId="{0DDEDA52-E174-4A15-BAF6-90E079F61B41}" type="parTrans" cxnId="{0CA61DEF-B348-44C5-82CE-54F0B598C548}">
      <dgm:prSet/>
      <dgm:spPr/>
      <dgm:t>
        <a:bodyPr/>
        <a:lstStyle/>
        <a:p>
          <a:endParaRPr lang="en-US"/>
        </a:p>
      </dgm:t>
    </dgm:pt>
    <dgm:pt modelId="{9D490E22-AE99-4D7E-8CD2-195192C69484}" type="sibTrans" cxnId="{0CA61DEF-B348-44C5-82CE-54F0B598C548}">
      <dgm:prSet/>
      <dgm:spPr/>
      <dgm:t>
        <a:bodyPr/>
        <a:lstStyle/>
        <a:p>
          <a:endParaRPr lang="en-US"/>
        </a:p>
      </dgm:t>
    </dgm:pt>
    <dgm:pt modelId="{52321171-0834-4586-B393-B009F15CA9E3}">
      <dgm:prSet/>
      <dgm:spPr/>
      <dgm:t>
        <a:bodyPr/>
        <a:lstStyle/>
        <a:p>
          <a:r>
            <a:rPr lang="en-US"/>
            <a:t>How can Pursuing to make peace between others help me to be at peace with myself through this act of justice? How can becoming more at peace with my purpose and Truth help me enable me to make peace between others in my path of pursuing my justice? </a:t>
          </a:r>
        </a:p>
      </dgm:t>
    </dgm:pt>
    <dgm:pt modelId="{DF6C4CC2-0372-4B06-B182-942EB7191226}" type="parTrans" cxnId="{218D7D1D-CB37-427A-BD82-3DCAF2684F9E}">
      <dgm:prSet/>
      <dgm:spPr/>
      <dgm:t>
        <a:bodyPr/>
        <a:lstStyle/>
        <a:p>
          <a:endParaRPr lang="en-US"/>
        </a:p>
      </dgm:t>
    </dgm:pt>
    <dgm:pt modelId="{0B94FA63-21A3-49A8-A9B7-AD8E3A23C2BF}" type="sibTrans" cxnId="{218D7D1D-CB37-427A-BD82-3DCAF2684F9E}">
      <dgm:prSet/>
      <dgm:spPr/>
      <dgm:t>
        <a:bodyPr/>
        <a:lstStyle/>
        <a:p>
          <a:endParaRPr lang="en-US"/>
        </a:p>
      </dgm:t>
    </dgm:pt>
    <dgm:pt modelId="{AA496CF5-C3ED-C045-9F37-214C9A8E46DE}" type="pres">
      <dgm:prSet presAssocID="{9207F981-F824-4365-A048-5EF84722F1AD}" presName="linear" presStyleCnt="0">
        <dgm:presLayoutVars>
          <dgm:animLvl val="lvl"/>
          <dgm:resizeHandles val="exact"/>
        </dgm:presLayoutVars>
      </dgm:prSet>
      <dgm:spPr/>
    </dgm:pt>
    <dgm:pt modelId="{ED28ED62-5603-9E47-96F1-DD51F2C369AA}" type="pres">
      <dgm:prSet presAssocID="{E53A629B-B375-4483-9261-89600C96F183}" presName="parentText" presStyleLbl="node1" presStyleIdx="0" presStyleCnt="5">
        <dgm:presLayoutVars>
          <dgm:chMax val="0"/>
          <dgm:bulletEnabled val="1"/>
        </dgm:presLayoutVars>
      </dgm:prSet>
      <dgm:spPr/>
    </dgm:pt>
    <dgm:pt modelId="{50625849-89E3-9B49-9074-8E3614BF4D8F}" type="pres">
      <dgm:prSet presAssocID="{00D6129D-4ADA-427E-9211-079E0F0B1408}" presName="spacer" presStyleCnt="0"/>
      <dgm:spPr/>
    </dgm:pt>
    <dgm:pt modelId="{9146BFF2-9058-C441-9642-A6D3C2C9D7C5}" type="pres">
      <dgm:prSet presAssocID="{2FD69831-77C0-40EF-BF20-50E09F5009BA}" presName="parentText" presStyleLbl="node1" presStyleIdx="1" presStyleCnt="5">
        <dgm:presLayoutVars>
          <dgm:chMax val="0"/>
          <dgm:bulletEnabled val="1"/>
        </dgm:presLayoutVars>
      </dgm:prSet>
      <dgm:spPr/>
    </dgm:pt>
    <dgm:pt modelId="{BBECE116-CFAF-7546-86D3-8A31796D4598}" type="pres">
      <dgm:prSet presAssocID="{76E61F4B-5120-42CA-BE1F-977F5C2642AB}" presName="spacer" presStyleCnt="0"/>
      <dgm:spPr/>
    </dgm:pt>
    <dgm:pt modelId="{0B8161CA-DB28-764B-9EE0-AC4A0CAC7CC6}" type="pres">
      <dgm:prSet presAssocID="{1E68E8F2-1E5F-4425-A476-1F0C512AA386}" presName="parentText" presStyleLbl="node1" presStyleIdx="2" presStyleCnt="5">
        <dgm:presLayoutVars>
          <dgm:chMax val="0"/>
          <dgm:bulletEnabled val="1"/>
        </dgm:presLayoutVars>
      </dgm:prSet>
      <dgm:spPr/>
    </dgm:pt>
    <dgm:pt modelId="{F382EF28-19EA-F744-9808-4E19882E1179}" type="pres">
      <dgm:prSet presAssocID="{E8DB97EA-8206-4857-8662-6C99FBA9A673}" presName="spacer" presStyleCnt="0"/>
      <dgm:spPr/>
    </dgm:pt>
    <dgm:pt modelId="{F3E66312-8EA3-B946-A208-50A9AE29445D}" type="pres">
      <dgm:prSet presAssocID="{1C1EB743-9328-4CDA-A7D2-D0F203E69BCA}" presName="parentText" presStyleLbl="node1" presStyleIdx="3" presStyleCnt="5">
        <dgm:presLayoutVars>
          <dgm:chMax val="0"/>
          <dgm:bulletEnabled val="1"/>
        </dgm:presLayoutVars>
      </dgm:prSet>
      <dgm:spPr/>
    </dgm:pt>
    <dgm:pt modelId="{53A03808-E8E5-4544-A1D0-5128D28E63AB}" type="pres">
      <dgm:prSet presAssocID="{9D490E22-AE99-4D7E-8CD2-195192C69484}" presName="spacer" presStyleCnt="0"/>
      <dgm:spPr/>
    </dgm:pt>
    <dgm:pt modelId="{B543FE3F-92FF-DE41-8D8C-BBFD9703C20C}" type="pres">
      <dgm:prSet presAssocID="{52321171-0834-4586-B393-B009F15CA9E3}" presName="parentText" presStyleLbl="node1" presStyleIdx="4" presStyleCnt="5">
        <dgm:presLayoutVars>
          <dgm:chMax val="0"/>
          <dgm:bulletEnabled val="1"/>
        </dgm:presLayoutVars>
      </dgm:prSet>
      <dgm:spPr/>
    </dgm:pt>
  </dgm:ptLst>
  <dgm:cxnLst>
    <dgm:cxn modelId="{218D7D1D-CB37-427A-BD82-3DCAF2684F9E}" srcId="{9207F981-F824-4365-A048-5EF84722F1AD}" destId="{52321171-0834-4586-B393-B009F15CA9E3}" srcOrd="4" destOrd="0" parTransId="{DF6C4CC2-0372-4B06-B182-942EB7191226}" sibTransId="{0B94FA63-21A3-49A8-A9B7-AD8E3A23C2BF}"/>
    <dgm:cxn modelId="{4C864544-38DA-104D-81E8-D9B004EA4D57}" type="presOf" srcId="{1E68E8F2-1E5F-4425-A476-1F0C512AA386}" destId="{0B8161CA-DB28-764B-9EE0-AC4A0CAC7CC6}" srcOrd="0" destOrd="0" presId="urn:microsoft.com/office/officeart/2005/8/layout/vList2"/>
    <dgm:cxn modelId="{2C684A4E-1AB2-4582-B72A-E3E8F157163D}" srcId="{9207F981-F824-4365-A048-5EF84722F1AD}" destId="{1E68E8F2-1E5F-4425-A476-1F0C512AA386}" srcOrd="2" destOrd="0" parTransId="{428C3699-4DC3-4C37-B10F-3E89D41FB3A3}" sibTransId="{E8DB97EA-8206-4857-8662-6C99FBA9A673}"/>
    <dgm:cxn modelId="{9746BB75-C1D3-BC42-8663-99CC7DC9BFDB}" type="presOf" srcId="{2FD69831-77C0-40EF-BF20-50E09F5009BA}" destId="{9146BFF2-9058-C441-9642-A6D3C2C9D7C5}" srcOrd="0" destOrd="0" presId="urn:microsoft.com/office/officeart/2005/8/layout/vList2"/>
    <dgm:cxn modelId="{41CF5D7B-7914-FA4E-9F9A-4B68F5D6807B}" type="presOf" srcId="{52321171-0834-4586-B393-B009F15CA9E3}" destId="{B543FE3F-92FF-DE41-8D8C-BBFD9703C20C}" srcOrd="0" destOrd="0" presId="urn:microsoft.com/office/officeart/2005/8/layout/vList2"/>
    <dgm:cxn modelId="{C58B8287-9407-F145-9792-167984048C83}" type="presOf" srcId="{E53A629B-B375-4483-9261-89600C96F183}" destId="{ED28ED62-5603-9E47-96F1-DD51F2C369AA}" srcOrd="0" destOrd="0" presId="urn:microsoft.com/office/officeart/2005/8/layout/vList2"/>
    <dgm:cxn modelId="{0C6825BF-3187-484E-81A5-F046095354F5}" srcId="{9207F981-F824-4365-A048-5EF84722F1AD}" destId="{E53A629B-B375-4483-9261-89600C96F183}" srcOrd="0" destOrd="0" parTransId="{61C5EA03-EFC5-4458-847A-BECB3EF6890F}" sibTransId="{00D6129D-4ADA-427E-9211-079E0F0B1408}"/>
    <dgm:cxn modelId="{AB23CFC9-79A6-5147-ADE9-7164E252F98B}" type="presOf" srcId="{9207F981-F824-4365-A048-5EF84722F1AD}" destId="{AA496CF5-C3ED-C045-9F37-214C9A8E46DE}" srcOrd="0" destOrd="0" presId="urn:microsoft.com/office/officeart/2005/8/layout/vList2"/>
    <dgm:cxn modelId="{C6FE80D8-AEBA-49DA-A5C6-E42D447F4312}" srcId="{9207F981-F824-4365-A048-5EF84722F1AD}" destId="{2FD69831-77C0-40EF-BF20-50E09F5009BA}" srcOrd="1" destOrd="0" parTransId="{B2968FFB-6731-4BCF-8D76-CB1E6DEF3460}" sibTransId="{76E61F4B-5120-42CA-BE1F-977F5C2642AB}"/>
    <dgm:cxn modelId="{76504DED-EE9A-AD4C-9C21-9A115A7E0097}" type="presOf" srcId="{1C1EB743-9328-4CDA-A7D2-D0F203E69BCA}" destId="{F3E66312-8EA3-B946-A208-50A9AE29445D}" srcOrd="0" destOrd="0" presId="urn:microsoft.com/office/officeart/2005/8/layout/vList2"/>
    <dgm:cxn modelId="{0CA61DEF-B348-44C5-82CE-54F0B598C548}" srcId="{9207F981-F824-4365-A048-5EF84722F1AD}" destId="{1C1EB743-9328-4CDA-A7D2-D0F203E69BCA}" srcOrd="3" destOrd="0" parTransId="{0DDEDA52-E174-4A15-BAF6-90E079F61B41}" sibTransId="{9D490E22-AE99-4D7E-8CD2-195192C69484}"/>
    <dgm:cxn modelId="{4C37F3F5-4AE1-5D4C-B33F-C77A65EC3B41}" type="presParOf" srcId="{AA496CF5-C3ED-C045-9F37-214C9A8E46DE}" destId="{ED28ED62-5603-9E47-96F1-DD51F2C369AA}" srcOrd="0" destOrd="0" presId="urn:microsoft.com/office/officeart/2005/8/layout/vList2"/>
    <dgm:cxn modelId="{136A0E40-451E-3347-BB60-F53DA92A5497}" type="presParOf" srcId="{AA496CF5-C3ED-C045-9F37-214C9A8E46DE}" destId="{50625849-89E3-9B49-9074-8E3614BF4D8F}" srcOrd="1" destOrd="0" presId="urn:microsoft.com/office/officeart/2005/8/layout/vList2"/>
    <dgm:cxn modelId="{65789F65-7478-B749-84B9-04EE7CA694AB}" type="presParOf" srcId="{AA496CF5-C3ED-C045-9F37-214C9A8E46DE}" destId="{9146BFF2-9058-C441-9642-A6D3C2C9D7C5}" srcOrd="2" destOrd="0" presId="urn:microsoft.com/office/officeart/2005/8/layout/vList2"/>
    <dgm:cxn modelId="{F05A43C2-3762-974D-B7D4-726FB4E228A7}" type="presParOf" srcId="{AA496CF5-C3ED-C045-9F37-214C9A8E46DE}" destId="{BBECE116-CFAF-7546-86D3-8A31796D4598}" srcOrd="3" destOrd="0" presId="urn:microsoft.com/office/officeart/2005/8/layout/vList2"/>
    <dgm:cxn modelId="{52BA2583-8A33-0946-918B-F49925148B63}" type="presParOf" srcId="{AA496CF5-C3ED-C045-9F37-214C9A8E46DE}" destId="{0B8161CA-DB28-764B-9EE0-AC4A0CAC7CC6}" srcOrd="4" destOrd="0" presId="urn:microsoft.com/office/officeart/2005/8/layout/vList2"/>
    <dgm:cxn modelId="{F49F715A-FCFD-D849-A4C2-1100C9165A4B}" type="presParOf" srcId="{AA496CF5-C3ED-C045-9F37-214C9A8E46DE}" destId="{F382EF28-19EA-F744-9808-4E19882E1179}" srcOrd="5" destOrd="0" presId="urn:microsoft.com/office/officeart/2005/8/layout/vList2"/>
    <dgm:cxn modelId="{DD73D0EC-8034-E54E-91AA-2526E1164068}" type="presParOf" srcId="{AA496CF5-C3ED-C045-9F37-214C9A8E46DE}" destId="{F3E66312-8EA3-B946-A208-50A9AE29445D}" srcOrd="6" destOrd="0" presId="urn:microsoft.com/office/officeart/2005/8/layout/vList2"/>
    <dgm:cxn modelId="{D5C395B4-2DB5-7F44-B68C-254C1AF7273B}" type="presParOf" srcId="{AA496CF5-C3ED-C045-9F37-214C9A8E46DE}" destId="{53A03808-E8E5-4544-A1D0-5128D28E63AB}" srcOrd="7" destOrd="0" presId="urn:microsoft.com/office/officeart/2005/8/layout/vList2"/>
    <dgm:cxn modelId="{567F2E1B-DAB0-E648-B67B-48A4D7CCBD22}" type="presParOf" srcId="{AA496CF5-C3ED-C045-9F37-214C9A8E46DE}" destId="{B543FE3F-92FF-DE41-8D8C-BBFD9703C20C}"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F1868B25-B9AA-44DA-911D-D0F45E932DDE}" type="doc">
      <dgm:prSet loTypeId="urn:microsoft.com/office/officeart/2005/8/layout/default" loCatId="list" qsTypeId="urn:microsoft.com/office/officeart/2005/8/quickstyle/simple2" qsCatId="simple" csTypeId="urn:microsoft.com/office/officeart/2005/8/colors/colorful1" csCatId="colorful"/>
      <dgm:spPr/>
      <dgm:t>
        <a:bodyPr/>
        <a:lstStyle/>
        <a:p>
          <a:endParaRPr lang="en-US"/>
        </a:p>
      </dgm:t>
    </dgm:pt>
    <dgm:pt modelId="{F39913B1-AEAF-40C6-8602-1323B9911EE0}">
      <dgm:prSet/>
      <dgm:spPr/>
      <dgm:t>
        <a:bodyPr/>
        <a:lstStyle/>
        <a:p>
          <a:r>
            <a:rPr lang="en-US"/>
            <a:t>What is True justice without Respect? What is True respect without Justice?</a:t>
          </a:r>
        </a:p>
      </dgm:t>
    </dgm:pt>
    <dgm:pt modelId="{E5D4D5B9-B831-4566-9C33-77AA9A29AC6D}" type="parTrans" cxnId="{EF1D4FB7-E8DD-4494-AAB5-0784D9DA947C}">
      <dgm:prSet/>
      <dgm:spPr/>
      <dgm:t>
        <a:bodyPr/>
        <a:lstStyle/>
        <a:p>
          <a:endParaRPr lang="en-US"/>
        </a:p>
      </dgm:t>
    </dgm:pt>
    <dgm:pt modelId="{C0408A6A-74E5-4565-89C4-A3EA5A545ADA}" type="sibTrans" cxnId="{EF1D4FB7-E8DD-4494-AAB5-0784D9DA947C}">
      <dgm:prSet/>
      <dgm:spPr/>
      <dgm:t>
        <a:bodyPr/>
        <a:lstStyle/>
        <a:p>
          <a:endParaRPr lang="en-US"/>
        </a:p>
      </dgm:t>
    </dgm:pt>
    <dgm:pt modelId="{577D833A-9CAC-4B1F-A762-18E1B6262781}">
      <dgm:prSet/>
      <dgm:spPr/>
      <dgm:t>
        <a:bodyPr/>
        <a:lstStyle/>
        <a:p>
          <a:r>
            <a:rPr lang="en-US"/>
            <a:t>Do I have more or less respect for the One that is truly Just?</a:t>
          </a:r>
        </a:p>
      </dgm:t>
    </dgm:pt>
    <dgm:pt modelId="{E7FC74A7-A15D-418F-A743-F865F570DFED}" type="parTrans" cxnId="{E41AAEFF-768F-4AD0-BA00-2A6B188A67ED}">
      <dgm:prSet/>
      <dgm:spPr/>
      <dgm:t>
        <a:bodyPr/>
        <a:lstStyle/>
        <a:p>
          <a:endParaRPr lang="en-US"/>
        </a:p>
      </dgm:t>
    </dgm:pt>
    <dgm:pt modelId="{0EC5C6D3-66FC-4DF9-BFA1-8A01A3E452CF}" type="sibTrans" cxnId="{E41AAEFF-768F-4AD0-BA00-2A6B188A67ED}">
      <dgm:prSet/>
      <dgm:spPr/>
      <dgm:t>
        <a:bodyPr/>
        <a:lstStyle/>
        <a:p>
          <a:endParaRPr lang="en-US"/>
        </a:p>
      </dgm:t>
    </dgm:pt>
    <dgm:pt modelId="{A6C45D61-7C03-4B6C-820A-24F3AA1D4C41}">
      <dgm:prSet/>
      <dgm:spPr/>
      <dgm:t>
        <a:bodyPr/>
        <a:lstStyle/>
        <a:p>
          <a:r>
            <a:rPr lang="en-US"/>
            <a:t>Is my Justice driven by respect for diversity in creation?</a:t>
          </a:r>
        </a:p>
      </dgm:t>
    </dgm:pt>
    <dgm:pt modelId="{47FCA121-0624-483F-BA33-7AD06E586D65}" type="parTrans" cxnId="{BA588635-5F67-4225-BA67-DF5A224BA20D}">
      <dgm:prSet/>
      <dgm:spPr/>
      <dgm:t>
        <a:bodyPr/>
        <a:lstStyle/>
        <a:p>
          <a:endParaRPr lang="en-US"/>
        </a:p>
      </dgm:t>
    </dgm:pt>
    <dgm:pt modelId="{CC78952B-ECF3-4DF5-9C2B-0FA717281033}" type="sibTrans" cxnId="{BA588635-5F67-4225-BA67-DF5A224BA20D}">
      <dgm:prSet/>
      <dgm:spPr/>
      <dgm:t>
        <a:bodyPr/>
        <a:lstStyle/>
        <a:p>
          <a:endParaRPr lang="en-US"/>
        </a:p>
      </dgm:t>
    </dgm:pt>
    <dgm:pt modelId="{837E71F3-17D3-456F-94C4-A85C757AECD1}">
      <dgm:prSet/>
      <dgm:spPr/>
      <dgm:t>
        <a:bodyPr/>
        <a:lstStyle/>
        <a:p>
          <a:r>
            <a:rPr lang="en-US"/>
            <a:t>Am I more or less likely to treat others with a ‘fair scale’ if I do not respect them? Am I more or less likely to be driven by compassion for justice if I do not respect the needs of others as myself?</a:t>
          </a:r>
        </a:p>
      </dgm:t>
    </dgm:pt>
    <dgm:pt modelId="{37FC9AED-E142-4FEC-8128-09129D8D3F8A}" type="parTrans" cxnId="{57D57665-64A0-4E16-9471-1201EAA2FE7D}">
      <dgm:prSet/>
      <dgm:spPr/>
      <dgm:t>
        <a:bodyPr/>
        <a:lstStyle/>
        <a:p>
          <a:endParaRPr lang="en-US"/>
        </a:p>
      </dgm:t>
    </dgm:pt>
    <dgm:pt modelId="{C96DEA43-4361-4DF2-AAF8-C6D96CA46983}" type="sibTrans" cxnId="{57D57665-64A0-4E16-9471-1201EAA2FE7D}">
      <dgm:prSet/>
      <dgm:spPr/>
      <dgm:t>
        <a:bodyPr/>
        <a:lstStyle/>
        <a:p>
          <a:endParaRPr lang="en-US"/>
        </a:p>
      </dgm:t>
    </dgm:pt>
    <dgm:pt modelId="{0D3DDD7F-6F8B-4A28-BAC6-96C896433F22}">
      <dgm:prSet/>
      <dgm:spPr/>
      <dgm:t>
        <a:bodyPr/>
        <a:lstStyle/>
        <a:p>
          <a:r>
            <a:rPr lang="en-US"/>
            <a:t>Can I respect myself if I do not deal justly with others? Can I truly respect myself if I do not treat others how I would want to be treated? </a:t>
          </a:r>
        </a:p>
      </dgm:t>
    </dgm:pt>
    <dgm:pt modelId="{08D752E9-FF5D-42EB-937E-F368032DEC98}" type="parTrans" cxnId="{7065DF5B-49CD-40AE-8476-476B09E3C306}">
      <dgm:prSet/>
      <dgm:spPr/>
      <dgm:t>
        <a:bodyPr/>
        <a:lstStyle/>
        <a:p>
          <a:endParaRPr lang="en-US"/>
        </a:p>
      </dgm:t>
    </dgm:pt>
    <dgm:pt modelId="{1CCD8E4D-F228-4030-B7ED-38528A572F04}" type="sibTrans" cxnId="{7065DF5B-49CD-40AE-8476-476B09E3C306}">
      <dgm:prSet/>
      <dgm:spPr/>
      <dgm:t>
        <a:bodyPr/>
        <a:lstStyle/>
        <a:p>
          <a:endParaRPr lang="en-US"/>
        </a:p>
      </dgm:t>
    </dgm:pt>
    <dgm:pt modelId="{4D695D46-C5D8-4843-B8AB-10AD001EBCA6}">
      <dgm:prSet/>
      <dgm:spPr/>
      <dgm:t>
        <a:bodyPr/>
        <a:lstStyle/>
        <a:p>
          <a:r>
            <a:rPr lang="en-US"/>
            <a:t>Do I respect others who treat me unfairly? Or does it make me angry? Am I able to stand up for myself in self defense for the sake of justice? If not- how can I respect myself and therefore others?</a:t>
          </a:r>
        </a:p>
      </dgm:t>
    </dgm:pt>
    <dgm:pt modelId="{CADF03DB-B977-4565-BBB0-E68C989518DA}" type="parTrans" cxnId="{BE5B7D55-0BA0-4B58-A149-0E27FE834865}">
      <dgm:prSet/>
      <dgm:spPr/>
      <dgm:t>
        <a:bodyPr/>
        <a:lstStyle/>
        <a:p>
          <a:endParaRPr lang="en-US"/>
        </a:p>
      </dgm:t>
    </dgm:pt>
    <dgm:pt modelId="{0170845B-D82F-404F-8BE1-EDCE594FEC24}" type="sibTrans" cxnId="{BE5B7D55-0BA0-4B58-A149-0E27FE834865}">
      <dgm:prSet/>
      <dgm:spPr/>
      <dgm:t>
        <a:bodyPr/>
        <a:lstStyle/>
        <a:p>
          <a:endParaRPr lang="en-US"/>
        </a:p>
      </dgm:t>
    </dgm:pt>
    <dgm:pt modelId="{4F9C6F14-4141-46E6-BE7D-C30A39D94717}">
      <dgm:prSet/>
      <dgm:spPr/>
      <dgm:t>
        <a:bodyPr/>
        <a:lstStyle/>
        <a:p>
          <a:r>
            <a:rPr lang="en-US"/>
            <a:t>Would I be able to respect my Creator if He was not Fair or Just?</a:t>
          </a:r>
        </a:p>
      </dgm:t>
    </dgm:pt>
    <dgm:pt modelId="{3E48F45C-B831-41F9-9B54-BAB603A641A2}" type="parTrans" cxnId="{1E2C9BA3-AAC1-4E04-B977-EA39612FEFC9}">
      <dgm:prSet/>
      <dgm:spPr/>
      <dgm:t>
        <a:bodyPr/>
        <a:lstStyle/>
        <a:p>
          <a:endParaRPr lang="en-US"/>
        </a:p>
      </dgm:t>
    </dgm:pt>
    <dgm:pt modelId="{DD53737D-42C8-4B4D-82DB-B5F4E53EE2B4}" type="sibTrans" cxnId="{1E2C9BA3-AAC1-4E04-B977-EA39612FEFC9}">
      <dgm:prSet/>
      <dgm:spPr/>
      <dgm:t>
        <a:bodyPr/>
        <a:lstStyle/>
        <a:p>
          <a:endParaRPr lang="en-US"/>
        </a:p>
      </dgm:t>
    </dgm:pt>
    <dgm:pt modelId="{857FC8AB-57DE-4730-A3C1-C2940C1386FB}">
      <dgm:prSet/>
      <dgm:spPr/>
      <dgm:t>
        <a:bodyPr/>
        <a:lstStyle/>
        <a:p>
          <a:r>
            <a:rPr lang="en-US"/>
            <a:t>How can I have a relationship with you unless I respect and trust you through your Justice? How can I expect you to have a relationship with me unless I am Just and fair and respect you?</a:t>
          </a:r>
        </a:p>
      </dgm:t>
    </dgm:pt>
    <dgm:pt modelId="{B6F6A231-5D61-4636-AB78-19027EF335B2}" type="parTrans" cxnId="{02852FF7-E06B-4C0C-B305-49DDD0C7F8D9}">
      <dgm:prSet/>
      <dgm:spPr/>
      <dgm:t>
        <a:bodyPr/>
        <a:lstStyle/>
        <a:p>
          <a:endParaRPr lang="en-US"/>
        </a:p>
      </dgm:t>
    </dgm:pt>
    <dgm:pt modelId="{E408227F-5E5F-44C6-850B-8EE2240B42E4}" type="sibTrans" cxnId="{02852FF7-E06B-4C0C-B305-49DDD0C7F8D9}">
      <dgm:prSet/>
      <dgm:spPr/>
      <dgm:t>
        <a:bodyPr/>
        <a:lstStyle/>
        <a:p>
          <a:endParaRPr lang="en-US"/>
        </a:p>
      </dgm:t>
    </dgm:pt>
    <dgm:pt modelId="{4DB3064D-DDD0-471C-8A5D-0AF5A46B0BB8}">
      <dgm:prSet/>
      <dgm:spPr/>
      <dgm:t>
        <a:bodyPr/>
        <a:lstStyle/>
        <a:p>
          <a:r>
            <a:rPr lang="en-US"/>
            <a:t>Am I more or less likely to obey a Higher command when I respect the Commander? How can Justice help me to respect and obey Higher orders? Are others more or less likely to obey my commands when I respect them and act fairly towards their needs?</a:t>
          </a:r>
        </a:p>
      </dgm:t>
    </dgm:pt>
    <dgm:pt modelId="{8DC977C3-7DD0-40CA-984C-EACA529C80B4}" type="parTrans" cxnId="{AB09B253-A836-454F-AFAA-BCAE66823B9D}">
      <dgm:prSet/>
      <dgm:spPr/>
      <dgm:t>
        <a:bodyPr/>
        <a:lstStyle/>
        <a:p>
          <a:endParaRPr lang="en-US"/>
        </a:p>
      </dgm:t>
    </dgm:pt>
    <dgm:pt modelId="{762BDACB-BAC6-43EF-94F4-E83F469A2A76}" type="sibTrans" cxnId="{AB09B253-A836-454F-AFAA-BCAE66823B9D}">
      <dgm:prSet/>
      <dgm:spPr/>
      <dgm:t>
        <a:bodyPr/>
        <a:lstStyle/>
        <a:p>
          <a:endParaRPr lang="en-US"/>
        </a:p>
      </dgm:t>
    </dgm:pt>
    <dgm:pt modelId="{F2B4D14B-1675-0842-8119-B181945306C4}" type="pres">
      <dgm:prSet presAssocID="{F1868B25-B9AA-44DA-911D-D0F45E932DDE}" presName="diagram" presStyleCnt="0">
        <dgm:presLayoutVars>
          <dgm:dir/>
          <dgm:resizeHandles val="exact"/>
        </dgm:presLayoutVars>
      </dgm:prSet>
      <dgm:spPr/>
    </dgm:pt>
    <dgm:pt modelId="{4DD8F704-AE73-3B46-AA37-8FFA2A8E8C65}" type="pres">
      <dgm:prSet presAssocID="{F39913B1-AEAF-40C6-8602-1323B9911EE0}" presName="node" presStyleLbl="node1" presStyleIdx="0" presStyleCnt="9">
        <dgm:presLayoutVars>
          <dgm:bulletEnabled val="1"/>
        </dgm:presLayoutVars>
      </dgm:prSet>
      <dgm:spPr/>
    </dgm:pt>
    <dgm:pt modelId="{CDC714FC-0F86-4D48-89AF-42D34D515342}" type="pres">
      <dgm:prSet presAssocID="{C0408A6A-74E5-4565-89C4-A3EA5A545ADA}" presName="sibTrans" presStyleCnt="0"/>
      <dgm:spPr/>
    </dgm:pt>
    <dgm:pt modelId="{991212C8-5987-8349-A832-2E6A82B55BA8}" type="pres">
      <dgm:prSet presAssocID="{577D833A-9CAC-4B1F-A762-18E1B6262781}" presName="node" presStyleLbl="node1" presStyleIdx="1" presStyleCnt="9">
        <dgm:presLayoutVars>
          <dgm:bulletEnabled val="1"/>
        </dgm:presLayoutVars>
      </dgm:prSet>
      <dgm:spPr/>
    </dgm:pt>
    <dgm:pt modelId="{47F87F6D-9203-0642-BB4D-75F7C348E5A7}" type="pres">
      <dgm:prSet presAssocID="{0EC5C6D3-66FC-4DF9-BFA1-8A01A3E452CF}" presName="sibTrans" presStyleCnt="0"/>
      <dgm:spPr/>
    </dgm:pt>
    <dgm:pt modelId="{702D2CD8-5282-F247-AF4C-F5D3C6052518}" type="pres">
      <dgm:prSet presAssocID="{A6C45D61-7C03-4B6C-820A-24F3AA1D4C41}" presName="node" presStyleLbl="node1" presStyleIdx="2" presStyleCnt="9">
        <dgm:presLayoutVars>
          <dgm:bulletEnabled val="1"/>
        </dgm:presLayoutVars>
      </dgm:prSet>
      <dgm:spPr/>
    </dgm:pt>
    <dgm:pt modelId="{67DF5723-D1E8-274F-A155-2C87FCA8B82C}" type="pres">
      <dgm:prSet presAssocID="{CC78952B-ECF3-4DF5-9C2B-0FA717281033}" presName="sibTrans" presStyleCnt="0"/>
      <dgm:spPr/>
    </dgm:pt>
    <dgm:pt modelId="{A6BFB710-5F56-2144-B770-9FDC47A392E8}" type="pres">
      <dgm:prSet presAssocID="{837E71F3-17D3-456F-94C4-A85C757AECD1}" presName="node" presStyleLbl="node1" presStyleIdx="3" presStyleCnt="9">
        <dgm:presLayoutVars>
          <dgm:bulletEnabled val="1"/>
        </dgm:presLayoutVars>
      </dgm:prSet>
      <dgm:spPr/>
    </dgm:pt>
    <dgm:pt modelId="{E9B67CF3-7C90-B649-96FB-0F7D6C7754D5}" type="pres">
      <dgm:prSet presAssocID="{C96DEA43-4361-4DF2-AAF8-C6D96CA46983}" presName="sibTrans" presStyleCnt="0"/>
      <dgm:spPr/>
    </dgm:pt>
    <dgm:pt modelId="{791969EA-AEDE-CD4C-A555-0F6AA8A22285}" type="pres">
      <dgm:prSet presAssocID="{0D3DDD7F-6F8B-4A28-BAC6-96C896433F22}" presName="node" presStyleLbl="node1" presStyleIdx="4" presStyleCnt="9">
        <dgm:presLayoutVars>
          <dgm:bulletEnabled val="1"/>
        </dgm:presLayoutVars>
      </dgm:prSet>
      <dgm:spPr/>
    </dgm:pt>
    <dgm:pt modelId="{979788B4-CB23-4248-BCA5-0A1396967669}" type="pres">
      <dgm:prSet presAssocID="{1CCD8E4D-F228-4030-B7ED-38528A572F04}" presName="sibTrans" presStyleCnt="0"/>
      <dgm:spPr/>
    </dgm:pt>
    <dgm:pt modelId="{AB7762C4-8434-334A-BC95-000019A2ED44}" type="pres">
      <dgm:prSet presAssocID="{4D695D46-C5D8-4843-B8AB-10AD001EBCA6}" presName="node" presStyleLbl="node1" presStyleIdx="5" presStyleCnt="9">
        <dgm:presLayoutVars>
          <dgm:bulletEnabled val="1"/>
        </dgm:presLayoutVars>
      </dgm:prSet>
      <dgm:spPr/>
    </dgm:pt>
    <dgm:pt modelId="{664B3F74-8B79-2246-BBFD-B65D5BFE7EC9}" type="pres">
      <dgm:prSet presAssocID="{0170845B-D82F-404F-8BE1-EDCE594FEC24}" presName="sibTrans" presStyleCnt="0"/>
      <dgm:spPr/>
    </dgm:pt>
    <dgm:pt modelId="{E9A0FE83-6481-074F-88A1-E97729FB3A05}" type="pres">
      <dgm:prSet presAssocID="{4F9C6F14-4141-46E6-BE7D-C30A39D94717}" presName="node" presStyleLbl="node1" presStyleIdx="6" presStyleCnt="9">
        <dgm:presLayoutVars>
          <dgm:bulletEnabled val="1"/>
        </dgm:presLayoutVars>
      </dgm:prSet>
      <dgm:spPr/>
    </dgm:pt>
    <dgm:pt modelId="{576C4B0C-EF8B-094A-BF05-795D8595C8B2}" type="pres">
      <dgm:prSet presAssocID="{DD53737D-42C8-4B4D-82DB-B5F4E53EE2B4}" presName="sibTrans" presStyleCnt="0"/>
      <dgm:spPr/>
    </dgm:pt>
    <dgm:pt modelId="{7D67AF08-E153-D34B-9ECB-700BFBCCB084}" type="pres">
      <dgm:prSet presAssocID="{857FC8AB-57DE-4730-A3C1-C2940C1386FB}" presName="node" presStyleLbl="node1" presStyleIdx="7" presStyleCnt="9">
        <dgm:presLayoutVars>
          <dgm:bulletEnabled val="1"/>
        </dgm:presLayoutVars>
      </dgm:prSet>
      <dgm:spPr/>
    </dgm:pt>
    <dgm:pt modelId="{FB53CBCE-1F18-5649-8E77-B33117081E36}" type="pres">
      <dgm:prSet presAssocID="{E408227F-5E5F-44C6-850B-8EE2240B42E4}" presName="sibTrans" presStyleCnt="0"/>
      <dgm:spPr/>
    </dgm:pt>
    <dgm:pt modelId="{C18D37FD-0AAE-BB47-88DB-E86B0F005CB5}" type="pres">
      <dgm:prSet presAssocID="{4DB3064D-DDD0-471C-8A5D-0AF5A46B0BB8}" presName="node" presStyleLbl="node1" presStyleIdx="8" presStyleCnt="9">
        <dgm:presLayoutVars>
          <dgm:bulletEnabled val="1"/>
        </dgm:presLayoutVars>
      </dgm:prSet>
      <dgm:spPr/>
    </dgm:pt>
  </dgm:ptLst>
  <dgm:cxnLst>
    <dgm:cxn modelId="{D09D8E14-29E2-954E-8816-4AC0BD34CE6D}" type="presOf" srcId="{4D695D46-C5D8-4843-B8AB-10AD001EBCA6}" destId="{AB7762C4-8434-334A-BC95-000019A2ED44}" srcOrd="0" destOrd="0" presId="urn:microsoft.com/office/officeart/2005/8/layout/default"/>
    <dgm:cxn modelId="{4C3D7526-1B5F-0041-BB4D-B8ECDCCBE197}" type="presOf" srcId="{4F9C6F14-4141-46E6-BE7D-C30A39D94717}" destId="{E9A0FE83-6481-074F-88A1-E97729FB3A05}" srcOrd="0" destOrd="0" presId="urn:microsoft.com/office/officeart/2005/8/layout/default"/>
    <dgm:cxn modelId="{E4CCB433-0808-FA42-85EE-3AFA5810525F}" type="presOf" srcId="{577D833A-9CAC-4B1F-A762-18E1B6262781}" destId="{991212C8-5987-8349-A832-2E6A82B55BA8}" srcOrd="0" destOrd="0" presId="urn:microsoft.com/office/officeart/2005/8/layout/default"/>
    <dgm:cxn modelId="{BA588635-5F67-4225-BA67-DF5A224BA20D}" srcId="{F1868B25-B9AA-44DA-911D-D0F45E932DDE}" destId="{A6C45D61-7C03-4B6C-820A-24F3AA1D4C41}" srcOrd="2" destOrd="0" parTransId="{47FCA121-0624-483F-BA33-7AD06E586D65}" sibTransId="{CC78952B-ECF3-4DF5-9C2B-0FA717281033}"/>
    <dgm:cxn modelId="{AB09B253-A836-454F-AFAA-BCAE66823B9D}" srcId="{F1868B25-B9AA-44DA-911D-D0F45E932DDE}" destId="{4DB3064D-DDD0-471C-8A5D-0AF5A46B0BB8}" srcOrd="8" destOrd="0" parTransId="{8DC977C3-7DD0-40CA-984C-EACA529C80B4}" sibTransId="{762BDACB-BAC6-43EF-94F4-E83F469A2A76}"/>
    <dgm:cxn modelId="{BE5B7D55-0BA0-4B58-A149-0E27FE834865}" srcId="{F1868B25-B9AA-44DA-911D-D0F45E932DDE}" destId="{4D695D46-C5D8-4843-B8AB-10AD001EBCA6}" srcOrd="5" destOrd="0" parTransId="{CADF03DB-B977-4565-BBB0-E68C989518DA}" sibTransId="{0170845B-D82F-404F-8BE1-EDCE594FEC24}"/>
    <dgm:cxn modelId="{7065DF5B-49CD-40AE-8476-476B09E3C306}" srcId="{F1868B25-B9AA-44DA-911D-D0F45E932DDE}" destId="{0D3DDD7F-6F8B-4A28-BAC6-96C896433F22}" srcOrd="4" destOrd="0" parTransId="{08D752E9-FF5D-42EB-937E-F368032DEC98}" sibTransId="{1CCD8E4D-F228-4030-B7ED-38528A572F04}"/>
    <dgm:cxn modelId="{57D57665-64A0-4E16-9471-1201EAA2FE7D}" srcId="{F1868B25-B9AA-44DA-911D-D0F45E932DDE}" destId="{837E71F3-17D3-456F-94C4-A85C757AECD1}" srcOrd="3" destOrd="0" parTransId="{37FC9AED-E142-4FEC-8128-09129D8D3F8A}" sibTransId="{C96DEA43-4361-4DF2-AAF8-C6D96CA46983}"/>
    <dgm:cxn modelId="{A7E20C68-D4B0-8A49-AFC5-63D931A05AEE}" type="presOf" srcId="{4DB3064D-DDD0-471C-8A5D-0AF5A46B0BB8}" destId="{C18D37FD-0AAE-BB47-88DB-E86B0F005CB5}" srcOrd="0" destOrd="0" presId="urn:microsoft.com/office/officeart/2005/8/layout/default"/>
    <dgm:cxn modelId="{FF56DA80-FDB4-5845-8B94-1F1235B08F1C}" type="presOf" srcId="{0D3DDD7F-6F8B-4A28-BAC6-96C896433F22}" destId="{791969EA-AEDE-CD4C-A555-0F6AA8A22285}" srcOrd="0" destOrd="0" presId="urn:microsoft.com/office/officeart/2005/8/layout/default"/>
    <dgm:cxn modelId="{1E2C9BA3-AAC1-4E04-B977-EA39612FEFC9}" srcId="{F1868B25-B9AA-44DA-911D-D0F45E932DDE}" destId="{4F9C6F14-4141-46E6-BE7D-C30A39D94717}" srcOrd="6" destOrd="0" parTransId="{3E48F45C-B831-41F9-9B54-BAB603A641A2}" sibTransId="{DD53737D-42C8-4B4D-82DB-B5F4E53EE2B4}"/>
    <dgm:cxn modelId="{518650AD-5043-514D-AD34-31FC5D9629A0}" type="presOf" srcId="{837E71F3-17D3-456F-94C4-A85C757AECD1}" destId="{A6BFB710-5F56-2144-B770-9FDC47A392E8}" srcOrd="0" destOrd="0" presId="urn:microsoft.com/office/officeart/2005/8/layout/default"/>
    <dgm:cxn modelId="{33C0C3B0-62B9-8349-89AE-9CAA45588A4E}" type="presOf" srcId="{F1868B25-B9AA-44DA-911D-D0F45E932DDE}" destId="{F2B4D14B-1675-0842-8119-B181945306C4}" srcOrd="0" destOrd="0" presId="urn:microsoft.com/office/officeart/2005/8/layout/default"/>
    <dgm:cxn modelId="{EF1D4FB7-E8DD-4494-AAB5-0784D9DA947C}" srcId="{F1868B25-B9AA-44DA-911D-D0F45E932DDE}" destId="{F39913B1-AEAF-40C6-8602-1323B9911EE0}" srcOrd="0" destOrd="0" parTransId="{E5D4D5B9-B831-4566-9C33-77AA9A29AC6D}" sibTransId="{C0408A6A-74E5-4565-89C4-A3EA5A545ADA}"/>
    <dgm:cxn modelId="{33DA5AB7-2EA8-C94B-897A-7A49EC5E04AD}" type="presOf" srcId="{857FC8AB-57DE-4730-A3C1-C2940C1386FB}" destId="{7D67AF08-E153-D34B-9ECB-700BFBCCB084}" srcOrd="0" destOrd="0" presId="urn:microsoft.com/office/officeart/2005/8/layout/default"/>
    <dgm:cxn modelId="{F8306ED3-F6EF-FD45-A61C-4069760C041D}" type="presOf" srcId="{A6C45D61-7C03-4B6C-820A-24F3AA1D4C41}" destId="{702D2CD8-5282-F247-AF4C-F5D3C6052518}" srcOrd="0" destOrd="0" presId="urn:microsoft.com/office/officeart/2005/8/layout/default"/>
    <dgm:cxn modelId="{68AE4CE6-7E02-934E-BDFF-0F8FFC9C2A7B}" type="presOf" srcId="{F39913B1-AEAF-40C6-8602-1323B9911EE0}" destId="{4DD8F704-AE73-3B46-AA37-8FFA2A8E8C65}" srcOrd="0" destOrd="0" presId="urn:microsoft.com/office/officeart/2005/8/layout/default"/>
    <dgm:cxn modelId="{02852FF7-E06B-4C0C-B305-49DDD0C7F8D9}" srcId="{F1868B25-B9AA-44DA-911D-D0F45E932DDE}" destId="{857FC8AB-57DE-4730-A3C1-C2940C1386FB}" srcOrd="7" destOrd="0" parTransId="{B6F6A231-5D61-4636-AB78-19027EF335B2}" sibTransId="{E408227F-5E5F-44C6-850B-8EE2240B42E4}"/>
    <dgm:cxn modelId="{E41AAEFF-768F-4AD0-BA00-2A6B188A67ED}" srcId="{F1868B25-B9AA-44DA-911D-D0F45E932DDE}" destId="{577D833A-9CAC-4B1F-A762-18E1B6262781}" srcOrd="1" destOrd="0" parTransId="{E7FC74A7-A15D-418F-A743-F865F570DFED}" sibTransId="{0EC5C6D3-66FC-4DF9-BFA1-8A01A3E452CF}"/>
    <dgm:cxn modelId="{800BADC1-5786-2249-9264-63E8F99C3885}" type="presParOf" srcId="{F2B4D14B-1675-0842-8119-B181945306C4}" destId="{4DD8F704-AE73-3B46-AA37-8FFA2A8E8C65}" srcOrd="0" destOrd="0" presId="urn:microsoft.com/office/officeart/2005/8/layout/default"/>
    <dgm:cxn modelId="{DB25185C-15F4-7B49-AE8C-1F445ED198A9}" type="presParOf" srcId="{F2B4D14B-1675-0842-8119-B181945306C4}" destId="{CDC714FC-0F86-4D48-89AF-42D34D515342}" srcOrd="1" destOrd="0" presId="urn:microsoft.com/office/officeart/2005/8/layout/default"/>
    <dgm:cxn modelId="{4E88AB98-4904-A048-8C5B-66248B223B95}" type="presParOf" srcId="{F2B4D14B-1675-0842-8119-B181945306C4}" destId="{991212C8-5987-8349-A832-2E6A82B55BA8}" srcOrd="2" destOrd="0" presId="urn:microsoft.com/office/officeart/2005/8/layout/default"/>
    <dgm:cxn modelId="{67BEFDCB-7250-9144-A446-0F6886D371DE}" type="presParOf" srcId="{F2B4D14B-1675-0842-8119-B181945306C4}" destId="{47F87F6D-9203-0642-BB4D-75F7C348E5A7}" srcOrd="3" destOrd="0" presId="urn:microsoft.com/office/officeart/2005/8/layout/default"/>
    <dgm:cxn modelId="{CED42C1D-2741-8F45-8558-E7B342ACCE83}" type="presParOf" srcId="{F2B4D14B-1675-0842-8119-B181945306C4}" destId="{702D2CD8-5282-F247-AF4C-F5D3C6052518}" srcOrd="4" destOrd="0" presId="urn:microsoft.com/office/officeart/2005/8/layout/default"/>
    <dgm:cxn modelId="{310818C7-8745-F442-A322-361AA71E42BC}" type="presParOf" srcId="{F2B4D14B-1675-0842-8119-B181945306C4}" destId="{67DF5723-D1E8-274F-A155-2C87FCA8B82C}" srcOrd="5" destOrd="0" presId="urn:microsoft.com/office/officeart/2005/8/layout/default"/>
    <dgm:cxn modelId="{2F965F62-0B5B-D24C-9693-372FDF91387A}" type="presParOf" srcId="{F2B4D14B-1675-0842-8119-B181945306C4}" destId="{A6BFB710-5F56-2144-B770-9FDC47A392E8}" srcOrd="6" destOrd="0" presId="urn:microsoft.com/office/officeart/2005/8/layout/default"/>
    <dgm:cxn modelId="{480CEC03-8C5B-9841-8BE9-BB96FBBC8FF7}" type="presParOf" srcId="{F2B4D14B-1675-0842-8119-B181945306C4}" destId="{E9B67CF3-7C90-B649-96FB-0F7D6C7754D5}" srcOrd="7" destOrd="0" presId="urn:microsoft.com/office/officeart/2005/8/layout/default"/>
    <dgm:cxn modelId="{F25D0406-26C0-A44D-B3A7-528D672CBD7C}" type="presParOf" srcId="{F2B4D14B-1675-0842-8119-B181945306C4}" destId="{791969EA-AEDE-CD4C-A555-0F6AA8A22285}" srcOrd="8" destOrd="0" presId="urn:microsoft.com/office/officeart/2005/8/layout/default"/>
    <dgm:cxn modelId="{ADB562BB-CF3F-DE49-A8F8-C09A55877D2F}" type="presParOf" srcId="{F2B4D14B-1675-0842-8119-B181945306C4}" destId="{979788B4-CB23-4248-BCA5-0A1396967669}" srcOrd="9" destOrd="0" presId="urn:microsoft.com/office/officeart/2005/8/layout/default"/>
    <dgm:cxn modelId="{1CCAD480-E3E4-DF47-ADB7-6ABA0C8BE7C1}" type="presParOf" srcId="{F2B4D14B-1675-0842-8119-B181945306C4}" destId="{AB7762C4-8434-334A-BC95-000019A2ED44}" srcOrd="10" destOrd="0" presId="urn:microsoft.com/office/officeart/2005/8/layout/default"/>
    <dgm:cxn modelId="{72E294FD-590C-9341-ABCD-8E6D00717A95}" type="presParOf" srcId="{F2B4D14B-1675-0842-8119-B181945306C4}" destId="{664B3F74-8B79-2246-BBFD-B65D5BFE7EC9}" srcOrd="11" destOrd="0" presId="urn:microsoft.com/office/officeart/2005/8/layout/default"/>
    <dgm:cxn modelId="{CA666A4F-371F-8848-9594-D8839A4F2E5D}" type="presParOf" srcId="{F2B4D14B-1675-0842-8119-B181945306C4}" destId="{E9A0FE83-6481-074F-88A1-E97729FB3A05}" srcOrd="12" destOrd="0" presId="urn:microsoft.com/office/officeart/2005/8/layout/default"/>
    <dgm:cxn modelId="{C1431E13-1271-E446-8539-339DC59FA8FB}" type="presParOf" srcId="{F2B4D14B-1675-0842-8119-B181945306C4}" destId="{576C4B0C-EF8B-094A-BF05-795D8595C8B2}" srcOrd="13" destOrd="0" presId="urn:microsoft.com/office/officeart/2005/8/layout/default"/>
    <dgm:cxn modelId="{AEDD37BF-0F89-7D41-A75A-6CA7CB632961}" type="presParOf" srcId="{F2B4D14B-1675-0842-8119-B181945306C4}" destId="{7D67AF08-E153-D34B-9ECB-700BFBCCB084}" srcOrd="14" destOrd="0" presId="urn:microsoft.com/office/officeart/2005/8/layout/default"/>
    <dgm:cxn modelId="{8C388A3C-8B87-4C46-9E91-2D23B8335310}" type="presParOf" srcId="{F2B4D14B-1675-0842-8119-B181945306C4}" destId="{FB53CBCE-1F18-5649-8E77-B33117081E36}" srcOrd="15" destOrd="0" presId="urn:microsoft.com/office/officeart/2005/8/layout/default"/>
    <dgm:cxn modelId="{FF3A33C2-45A5-BD4F-8B1A-FB3C19317581}" type="presParOf" srcId="{F2B4D14B-1675-0842-8119-B181945306C4}" destId="{C18D37FD-0AAE-BB47-88DB-E86B0F005CB5}"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3C0A1FEF-6C4F-4BB7-8E56-08897C066AEC}" type="doc">
      <dgm:prSet loTypeId="urn:microsoft.com/office/officeart/2005/8/layout/default" loCatId="list" qsTypeId="urn:microsoft.com/office/officeart/2005/8/quickstyle/simple2" qsCatId="simple" csTypeId="urn:microsoft.com/office/officeart/2005/8/colors/colorful2" csCatId="colorful"/>
      <dgm:spPr/>
      <dgm:t>
        <a:bodyPr/>
        <a:lstStyle/>
        <a:p>
          <a:endParaRPr lang="en-US"/>
        </a:p>
      </dgm:t>
    </dgm:pt>
    <dgm:pt modelId="{14EF7858-27E8-4E88-BA4B-92D356E4EBA9}">
      <dgm:prSet/>
      <dgm:spPr/>
      <dgm:t>
        <a:bodyPr/>
        <a:lstStyle/>
        <a:p>
          <a:r>
            <a:rPr lang="en-US"/>
            <a:t>What is the relationship between my justice and my love? </a:t>
          </a:r>
        </a:p>
      </dgm:t>
    </dgm:pt>
    <dgm:pt modelId="{B3D4E909-C9BB-4FE1-90B6-2BD74D8B39CD}" type="parTrans" cxnId="{E422A7BD-73D4-4895-9D5F-444C66175826}">
      <dgm:prSet/>
      <dgm:spPr/>
      <dgm:t>
        <a:bodyPr/>
        <a:lstStyle/>
        <a:p>
          <a:endParaRPr lang="en-US"/>
        </a:p>
      </dgm:t>
    </dgm:pt>
    <dgm:pt modelId="{16204E3C-7BA3-488E-BFBD-0046A5C34697}" type="sibTrans" cxnId="{E422A7BD-73D4-4895-9D5F-444C66175826}">
      <dgm:prSet/>
      <dgm:spPr/>
      <dgm:t>
        <a:bodyPr/>
        <a:lstStyle/>
        <a:p>
          <a:endParaRPr lang="en-US"/>
        </a:p>
      </dgm:t>
    </dgm:pt>
    <dgm:pt modelId="{FF22BC65-A963-4B4C-BC9A-CFD4A6AEE044}">
      <dgm:prSet/>
      <dgm:spPr/>
      <dgm:t>
        <a:bodyPr/>
        <a:lstStyle/>
        <a:p>
          <a:r>
            <a:rPr lang="en-US"/>
            <a:t>How can my love for my Creator and others help me to become more Just and more able to see the ‘good’ in others and therefore make a more ‘sound’ and less harsh/inaccurate judgement of others and myself?</a:t>
          </a:r>
        </a:p>
      </dgm:t>
    </dgm:pt>
    <dgm:pt modelId="{F248F04F-8D4A-4968-966E-8B382CDCA3DB}" type="parTrans" cxnId="{2EC018D4-CAEE-492E-86BA-095995E9F83C}">
      <dgm:prSet/>
      <dgm:spPr/>
      <dgm:t>
        <a:bodyPr/>
        <a:lstStyle/>
        <a:p>
          <a:endParaRPr lang="en-US"/>
        </a:p>
      </dgm:t>
    </dgm:pt>
    <dgm:pt modelId="{FF335A68-7409-4102-8C73-F78958F44F21}" type="sibTrans" cxnId="{2EC018D4-CAEE-492E-86BA-095995E9F83C}">
      <dgm:prSet/>
      <dgm:spPr/>
      <dgm:t>
        <a:bodyPr/>
        <a:lstStyle/>
        <a:p>
          <a:endParaRPr lang="en-US"/>
        </a:p>
      </dgm:t>
    </dgm:pt>
    <dgm:pt modelId="{73F857C8-E2D7-4F9E-8BE5-3903D3A4C334}">
      <dgm:prSet/>
      <dgm:spPr/>
      <dgm:t>
        <a:bodyPr/>
        <a:lstStyle/>
        <a:p>
          <a:r>
            <a:rPr lang="en-US"/>
            <a:t>How can my Love for my Creator and others help me to show compassion and Mercy instead of vengeance and anger in my Justice in retribution once those that have wronged me have apologized, and mended their ways?</a:t>
          </a:r>
        </a:p>
      </dgm:t>
    </dgm:pt>
    <dgm:pt modelId="{5620F3EE-A89C-4CA4-832F-4CD5BF0ABE04}" type="parTrans" cxnId="{00816FC1-5133-4B4C-8191-A25827951A4F}">
      <dgm:prSet/>
      <dgm:spPr/>
      <dgm:t>
        <a:bodyPr/>
        <a:lstStyle/>
        <a:p>
          <a:endParaRPr lang="en-US"/>
        </a:p>
      </dgm:t>
    </dgm:pt>
    <dgm:pt modelId="{36550ECC-8535-4242-8C88-2F5334586936}" type="sibTrans" cxnId="{00816FC1-5133-4B4C-8191-A25827951A4F}">
      <dgm:prSet/>
      <dgm:spPr/>
      <dgm:t>
        <a:bodyPr/>
        <a:lstStyle/>
        <a:p>
          <a:endParaRPr lang="en-US"/>
        </a:p>
      </dgm:t>
    </dgm:pt>
    <dgm:pt modelId="{CBCB007A-A857-4ED0-9449-8030EA69823D}">
      <dgm:prSet/>
      <dgm:spPr/>
      <dgm:t>
        <a:bodyPr/>
        <a:lstStyle/>
        <a:p>
          <a:r>
            <a:rPr lang="en-US"/>
            <a:t>Am I able to stand up for the Truth in Justice -even if it goes against my loved ones or myself? How can my love hold me back from maintaining my justice?</a:t>
          </a:r>
        </a:p>
      </dgm:t>
    </dgm:pt>
    <dgm:pt modelId="{DCCDA760-9053-43F7-A7C1-2B4B84F15D0C}" type="parTrans" cxnId="{D41BE368-3A57-4447-BBBB-6BFCAA2C3BEC}">
      <dgm:prSet/>
      <dgm:spPr/>
      <dgm:t>
        <a:bodyPr/>
        <a:lstStyle/>
        <a:p>
          <a:endParaRPr lang="en-US"/>
        </a:p>
      </dgm:t>
    </dgm:pt>
    <dgm:pt modelId="{078967AF-F825-4420-9377-F32154DCA53B}" type="sibTrans" cxnId="{D41BE368-3A57-4447-BBBB-6BFCAA2C3BEC}">
      <dgm:prSet/>
      <dgm:spPr/>
      <dgm:t>
        <a:bodyPr/>
        <a:lstStyle/>
        <a:p>
          <a:endParaRPr lang="en-US"/>
        </a:p>
      </dgm:t>
    </dgm:pt>
    <dgm:pt modelId="{8D63DAD9-026B-4D6E-9247-685010F5A741}">
      <dgm:prSet/>
      <dgm:spPr/>
      <dgm:t>
        <a:bodyPr/>
        <a:lstStyle/>
        <a:p>
          <a:r>
            <a:rPr lang="en-US"/>
            <a:t>Am I able to give of what I love (wealth, time, posesions etc) - to the poor, the needy, those who have less than I do because of my Love for Justice?</a:t>
          </a:r>
        </a:p>
      </dgm:t>
    </dgm:pt>
    <dgm:pt modelId="{50526BF4-3953-4B21-8027-AD629CE689B2}" type="parTrans" cxnId="{901FC0F5-9CF8-4D1E-A6C3-C300493ECC15}">
      <dgm:prSet/>
      <dgm:spPr/>
      <dgm:t>
        <a:bodyPr/>
        <a:lstStyle/>
        <a:p>
          <a:endParaRPr lang="en-US"/>
        </a:p>
      </dgm:t>
    </dgm:pt>
    <dgm:pt modelId="{A9F59000-0A4C-4821-A2EB-44EFD27C2BA6}" type="sibTrans" cxnId="{901FC0F5-9CF8-4D1E-A6C3-C300493ECC15}">
      <dgm:prSet/>
      <dgm:spPr/>
      <dgm:t>
        <a:bodyPr/>
        <a:lstStyle/>
        <a:p>
          <a:endParaRPr lang="en-US"/>
        </a:p>
      </dgm:t>
    </dgm:pt>
    <dgm:pt modelId="{E0BF6688-F0F6-4DC0-A1AF-FEBFB81A9898}">
      <dgm:prSet/>
      <dgm:spPr/>
      <dgm:t>
        <a:bodyPr/>
        <a:lstStyle/>
        <a:p>
          <a:r>
            <a:rPr lang="en-US"/>
            <a:t>Am I able to Love Justice and Truth, more than the temporary pleasure I get from making my loved ones or myself happy? Is this not True Justice? What is True Love for my Creator and others if not through True Justice? </a:t>
          </a:r>
        </a:p>
      </dgm:t>
    </dgm:pt>
    <dgm:pt modelId="{FFCD0BE7-3021-4421-8126-34B588571992}" type="parTrans" cxnId="{1BB77B80-DF8D-43C9-B13B-41B981F2B4F2}">
      <dgm:prSet/>
      <dgm:spPr/>
      <dgm:t>
        <a:bodyPr/>
        <a:lstStyle/>
        <a:p>
          <a:endParaRPr lang="en-US"/>
        </a:p>
      </dgm:t>
    </dgm:pt>
    <dgm:pt modelId="{7D7EE02E-37FC-4EEA-A404-5EE6190E91FF}" type="sibTrans" cxnId="{1BB77B80-DF8D-43C9-B13B-41B981F2B4F2}">
      <dgm:prSet/>
      <dgm:spPr/>
      <dgm:t>
        <a:bodyPr/>
        <a:lstStyle/>
        <a:p>
          <a:endParaRPr lang="en-US"/>
        </a:p>
      </dgm:t>
    </dgm:pt>
    <dgm:pt modelId="{74717D36-3BEB-4E96-B0AF-A436E5104C26}">
      <dgm:prSet/>
      <dgm:spPr/>
      <dgm:t>
        <a:bodyPr/>
        <a:lstStyle/>
        <a:p>
          <a:r>
            <a:rPr lang="en-US"/>
            <a:t>How can my Love and Passion to pursue Truth in Justice help reveal those who love me unconditionally?</a:t>
          </a:r>
        </a:p>
      </dgm:t>
    </dgm:pt>
    <dgm:pt modelId="{A29431A8-0C02-40C4-AB0B-93CF376E2B29}" type="parTrans" cxnId="{E5ADE338-CF42-4258-A44A-0FC7229D0262}">
      <dgm:prSet/>
      <dgm:spPr/>
      <dgm:t>
        <a:bodyPr/>
        <a:lstStyle/>
        <a:p>
          <a:endParaRPr lang="en-US"/>
        </a:p>
      </dgm:t>
    </dgm:pt>
    <dgm:pt modelId="{3253A68B-CF08-4090-9881-B4ADAB23B4F6}" type="sibTrans" cxnId="{E5ADE338-CF42-4258-A44A-0FC7229D0262}">
      <dgm:prSet/>
      <dgm:spPr/>
      <dgm:t>
        <a:bodyPr/>
        <a:lstStyle/>
        <a:p>
          <a:endParaRPr lang="en-US"/>
        </a:p>
      </dgm:t>
    </dgm:pt>
    <dgm:pt modelId="{EF63DF6A-D83B-0B4D-BC1B-61CE7624A0CD}" type="pres">
      <dgm:prSet presAssocID="{3C0A1FEF-6C4F-4BB7-8E56-08897C066AEC}" presName="diagram" presStyleCnt="0">
        <dgm:presLayoutVars>
          <dgm:dir/>
          <dgm:resizeHandles val="exact"/>
        </dgm:presLayoutVars>
      </dgm:prSet>
      <dgm:spPr/>
    </dgm:pt>
    <dgm:pt modelId="{A1794940-4FF3-4140-AA55-62DABBA16221}" type="pres">
      <dgm:prSet presAssocID="{14EF7858-27E8-4E88-BA4B-92D356E4EBA9}" presName="node" presStyleLbl="node1" presStyleIdx="0" presStyleCnt="7">
        <dgm:presLayoutVars>
          <dgm:bulletEnabled val="1"/>
        </dgm:presLayoutVars>
      </dgm:prSet>
      <dgm:spPr/>
    </dgm:pt>
    <dgm:pt modelId="{00763FD0-BC34-AF43-B2FD-D1375E93B674}" type="pres">
      <dgm:prSet presAssocID="{16204E3C-7BA3-488E-BFBD-0046A5C34697}" presName="sibTrans" presStyleCnt="0"/>
      <dgm:spPr/>
    </dgm:pt>
    <dgm:pt modelId="{EAA620F3-E527-CD49-8F87-4991CB82DBD7}" type="pres">
      <dgm:prSet presAssocID="{FF22BC65-A963-4B4C-BC9A-CFD4A6AEE044}" presName="node" presStyleLbl="node1" presStyleIdx="1" presStyleCnt="7">
        <dgm:presLayoutVars>
          <dgm:bulletEnabled val="1"/>
        </dgm:presLayoutVars>
      </dgm:prSet>
      <dgm:spPr/>
    </dgm:pt>
    <dgm:pt modelId="{945BDD91-7053-0348-9F80-AF4A48201260}" type="pres">
      <dgm:prSet presAssocID="{FF335A68-7409-4102-8C73-F78958F44F21}" presName="sibTrans" presStyleCnt="0"/>
      <dgm:spPr/>
    </dgm:pt>
    <dgm:pt modelId="{8A183D6A-B158-AE4C-B114-0CE1964F1131}" type="pres">
      <dgm:prSet presAssocID="{73F857C8-E2D7-4F9E-8BE5-3903D3A4C334}" presName="node" presStyleLbl="node1" presStyleIdx="2" presStyleCnt="7">
        <dgm:presLayoutVars>
          <dgm:bulletEnabled val="1"/>
        </dgm:presLayoutVars>
      </dgm:prSet>
      <dgm:spPr/>
    </dgm:pt>
    <dgm:pt modelId="{F52FD390-ACED-AB4B-A50A-F1002FF3F3B0}" type="pres">
      <dgm:prSet presAssocID="{36550ECC-8535-4242-8C88-2F5334586936}" presName="sibTrans" presStyleCnt="0"/>
      <dgm:spPr/>
    </dgm:pt>
    <dgm:pt modelId="{C1863F99-242B-D144-956F-645362D4C985}" type="pres">
      <dgm:prSet presAssocID="{CBCB007A-A857-4ED0-9449-8030EA69823D}" presName="node" presStyleLbl="node1" presStyleIdx="3" presStyleCnt="7">
        <dgm:presLayoutVars>
          <dgm:bulletEnabled val="1"/>
        </dgm:presLayoutVars>
      </dgm:prSet>
      <dgm:spPr/>
    </dgm:pt>
    <dgm:pt modelId="{65D5C527-F9F8-BE4C-B723-039298F84AA6}" type="pres">
      <dgm:prSet presAssocID="{078967AF-F825-4420-9377-F32154DCA53B}" presName="sibTrans" presStyleCnt="0"/>
      <dgm:spPr/>
    </dgm:pt>
    <dgm:pt modelId="{E07E4527-F2FF-9244-AE83-D58C927F7890}" type="pres">
      <dgm:prSet presAssocID="{8D63DAD9-026B-4D6E-9247-685010F5A741}" presName="node" presStyleLbl="node1" presStyleIdx="4" presStyleCnt="7">
        <dgm:presLayoutVars>
          <dgm:bulletEnabled val="1"/>
        </dgm:presLayoutVars>
      </dgm:prSet>
      <dgm:spPr/>
    </dgm:pt>
    <dgm:pt modelId="{79A70E8F-F2B0-EC42-8C80-FE826D25162E}" type="pres">
      <dgm:prSet presAssocID="{A9F59000-0A4C-4821-A2EB-44EFD27C2BA6}" presName="sibTrans" presStyleCnt="0"/>
      <dgm:spPr/>
    </dgm:pt>
    <dgm:pt modelId="{3EF51463-AA87-9A43-8B03-9E0BF900CC1A}" type="pres">
      <dgm:prSet presAssocID="{E0BF6688-F0F6-4DC0-A1AF-FEBFB81A9898}" presName="node" presStyleLbl="node1" presStyleIdx="5" presStyleCnt="7">
        <dgm:presLayoutVars>
          <dgm:bulletEnabled val="1"/>
        </dgm:presLayoutVars>
      </dgm:prSet>
      <dgm:spPr/>
    </dgm:pt>
    <dgm:pt modelId="{87827B4B-9C95-8148-93F8-666E6FCEEBF0}" type="pres">
      <dgm:prSet presAssocID="{7D7EE02E-37FC-4EEA-A404-5EE6190E91FF}" presName="sibTrans" presStyleCnt="0"/>
      <dgm:spPr/>
    </dgm:pt>
    <dgm:pt modelId="{4FE268B3-FCA1-CC46-867A-1380447624AA}" type="pres">
      <dgm:prSet presAssocID="{74717D36-3BEB-4E96-B0AF-A436E5104C26}" presName="node" presStyleLbl="node1" presStyleIdx="6" presStyleCnt="7">
        <dgm:presLayoutVars>
          <dgm:bulletEnabled val="1"/>
        </dgm:presLayoutVars>
      </dgm:prSet>
      <dgm:spPr/>
    </dgm:pt>
  </dgm:ptLst>
  <dgm:cxnLst>
    <dgm:cxn modelId="{9B2E0C19-BD89-034B-9CF3-ED34D329FACB}" type="presOf" srcId="{CBCB007A-A857-4ED0-9449-8030EA69823D}" destId="{C1863F99-242B-D144-956F-645362D4C985}" srcOrd="0" destOrd="0" presId="urn:microsoft.com/office/officeart/2005/8/layout/default"/>
    <dgm:cxn modelId="{4C8A1028-9A65-714E-9F1A-7DB161CF7E01}" type="presOf" srcId="{74717D36-3BEB-4E96-B0AF-A436E5104C26}" destId="{4FE268B3-FCA1-CC46-867A-1380447624AA}" srcOrd="0" destOrd="0" presId="urn:microsoft.com/office/officeart/2005/8/layout/default"/>
    <dgm:cxn modelId="{64ADE32A-B62E-0E47-919B-5200FB183B78}" type="presOf" srcId="{14EF7858-27E8-4E88-BA4B-92D356E4EBA9}" destId="{A1794940-4FF3-4140-AA55-62DABBA16221}" srcOrd="0" destOrd="0" presId="urn:microsoft.com/office/officeart/2005/8/layout/default"/>
    <dgm:cxn modelId="{E5ADE338-CF42-4258-A44A-0FC7229D0262}" srcId="{3C0A1FEF-6C4F-4BB7-8E56-08897C066AEC}" destId="{74717D36-3BEB-4E96-B0AF-A436E5104C26}" srcOrd="6" destOrd="0" parTransId="{A29431A8-0C02-40C4-AB0B-93CF376E2B29}" sibTransId="{3253A68B-CF08-4090-9881-B4ADAB23B4F6}"/>
    <dgm:cxn modelId="{1AF22743-4E1A-BA42-916B-8BAC6987861F}" type="presOf" srcId="{3C0A1FEF-6C4F-4BB7-8E56-08897C066AEC}" destId="{EF63DF6A-D83B-0B4D-BC1B-61CE7624A0CD}" srcOrd="0" destOrd="0" presId="urn:microsoft.com/office/officeart/2005/8/layout/default"/>
    <dgm:cxn modelId="{D41BE368-3A57-4447-BBBB-6BFCAA2C3BEC}" srcId="{3C0A1FEF-6C4F-4BB7-8E56-08897C066AEC}" destId="{CBCB007A-A857-4ED0-9449-8030EA69823D}" srcOrd="3" destOrd="0" parTransId="{DCCDA760-9053-43F7-A7C1-2B4B84F15D0C}" sibTransId="{078967AF-F825-4420-9377-F32154DCA53B}"/>
    <dgm:cxn modelId="{D216DF79-2295-F64B-B986-E594428B4884}" type="presOf" srcId="{E0BF6688-F0F6-4DC0-A1AF-FEBFB81A9898}" destId="{3EF51463-AA87-9A43-8B03-9E0BF900CC1A}" srcOrd="0" destOrd="0" presId="urn:microsoft.com/office/officeart/2005/8/layout/default"/>
    <dgm:cxn modelId="{1BB77B80-DF8D-43C9-B13B-41B981F2B4F2}" srcId="{3C0A1FEF-6C4F-4BB7-8E56-08897C066AEC}" destId="{E0BF6688-F0F6-4DC0-A1AF-FEBFB81A9898}" srcOrd="5" destOrd="0" parTransId="{FFCD0BE7-3021-4421-8126-34B588571992}" sibTransId="{7D7EE02E-37FC-4EEA-A404-5EE6190E91FF}"/>
    <dgm:cxn modelId="{14C323BC-E607-6543-9437-6127B1F4A635}" type="presOf" srcId="{73F857C8-E2D7-4F9E-8BE5-3903D3A4C334}" destId="{8A183D6A-B158-AE4C-B114-0CE1964F1131}" srcOrd="0" destOrd="0" presId="urn:microsoft.com/office/officeart/2005/8/layout/default"/>
    <dgm:cxn modelId="{E422A7BD-73D4-4895-9D5F-444C66175826}" srcId="{3C0A1FEF-6C4F-4BB7-8E56-08897C066AEC}" destId="{14EF7858-27E8-4E88-BA4B-92D356E4EBA9}" srcOrd="0" destOrd="0" parTransId="{B3D4E909-C9BB-4FE1-90B6-2BD74D8B39CD}" sibTransId="{16204E3C-7BA3-488E-BFBD-0046A5C34697}"/>
    <dgm:cxn modelId="{00816FC1-5133-4B4C-8191-A25827951A4F}" srcId="{3C0A1FEF-6C4F-4BB7-8E56-08897C066AEC}" destId="{73F857C8-E2D7-4F9E-8BE5-3903D3A4C334}" srcOrd="2" destOrd="0" parTransId="{5620F3EE-A89C-4CA4-832F-4CD5BF0ABE04}" sibTransId="{36550ECC-8535-4242-8C88-2F5334586936}"/>
    <dgm:cxn modelId="{2EC018D4-CAEE-492E-86BA-095995E9F83C}" srcId="{3C0A1FEF-6C4F-4BB7-8E56-08897C066AEC}" destId="{FF22BC65-A963-4B4C-BC9A-CFD4A6AEE044}" srcOrd="1" destOrd="0" parTransId="{F248F04F-8D4A-4968-966E-8B382CDCA3DB}" sibTransId="{FF335A68-7409-4102-8C73-F78958F44F21}"/>
    <dgm:cxn modelId="{64EA83E9-1B60-AA4F-8EF4-97015F5EA35C}" type="presOf" srcId="{8D63DAD9-026B-4D6E-9247-685010F5A741}" destId="{E07E4527-F2FF-9244-AE83-D58C927F7890}" srcOrd="0" destOrd="0" presId="urn:microsoft.com/office/officeart/2005/8/layout/default"/>
    <dgm:cxn modelId="{901FC0F5-9CF8-4D1E-A6C3-C300493ECC15}" srcId="{3C0A1FEF-6C4F-4BB7-8E56-08897C066AEC}" destId="{8D63DAD9-026B-4D6E-9247-685010F5A741}" srcOrd="4" destOrd="0" parTransId="{50526BF4-3953-4B21-8027-AD629CE689B2}" sibTransId="{A9F59000-0A4C-4821-A2EB-44EFD27C2BA6}"/>
    <dgm:cxn modelId="{EF0900FE-3F40-A44F-8B9F-7ADFC782E991}" type="presOf" srcId="{FF22BC65-A963-4B4C-BC9A-CFD4A6AEE044}" destId="{EAA620F3-E527-CD49-8F87-4991CB82DBD7}" srcOrd="0" destOrd="0" presId="urn:microsoft.com/office/officeart/2005/8/layout/default"/>
    <dgm:cxn modelId="{81ADD877-EFCA-3345-BD28-6C0EF1260E55}" type="presParOf" srcId="{EF63DF6A-D83B-0B4D-BC1B-61CE7624A0CD}" destId="{A1794940-4FF3-4140-AA55-62DABBA16221}" srcOrd="0" destOrd="0" presId="urn:microsoft.com/office/officeart/2005/8/layout/default"/>
    <dgm:cxn modelId="{486913B6-2227-7740-A110-40A1EE11DCC2}" type="presParOf" srcId="{EF63DF6A-D83B-0B4D-BC1B-61CE7624A0CD}" destId="{00763FD0-BC34-AF43-B2FD-D1375E93B674}" srcOrd="1" destOrd="0" presId="urn:microsoft.com/office/officeart/2005/8/layout/default"/>
    <dgm:cxn modelId="{09811FE6-CA3B-9247-9999-42001D81BE2C}" type="presParOf" srcId="{EF63DF6A-D83B-0B4D-BC1B-61CE7624A0CD}" destId="{EAA620F3-E527-CD49-8F87-4991CB82DBD7}" srcOrd="2" destOrd="0" presId="urn:microsoft.com/office/officeart/2005/8/layout/default"/>
    <dgm:cxn modelId="{B4ACBE2F-F764-AE4D-B5A5-AA41056F2F2A}" type="presParOf" srcId="{EF63DF6A-D83B-0B4D-BC1B-61CE7624A0CD}" destId="{945BDD91-7053-0348-9F80-AF4A48201260}" srcOrd="3" destOrd="0" presId="urn:microsoft.com/office/officeart/2005/8/layout/default"/>
    <dgm:cxn modelId="{AAEC5AE4-30B0-EA45-9748-9AC9E1B81455}" type="presParOf" srcId="{EF63DF6A-D83B-0B4D-BC1B-61CE7624A0CD}" destId="{8A183D6A-B158-AE4C-B114-0CE1964F1131}" srcOrd="4" destOrd="0" presId="urn:microsoft.com/office/officeart/2005/8/layout/default"/>
    <dgm:cxn modelId="{7BA58A91-09CE-1F4A-9729-9767BF136361}" type="presParOf" srcId="{EF63DF6A-D83B-0B4D-BC1B-61CE7624A0CD}" destId="{F52FD390-ACED-AB4B-A50A-F1002FF3F3B0}" srcOrd="5" destOrd="0" presId="urn:microsoft.com/office/officeart/2005/8/layout/default"/>
    <dgm:cxn modelId="{7415E08E-D857-594A-B92E-68399910F3DE}" type="presParOf" srcId="{EF63DF6A-D83B-0B4D-BC1B-61CE7624A0CD}" destId="{C1863F99-242B-D144-956F-645362D4C985}" srcOrd="6" destOrd="0" presId="urn:microsoft.com/office/officeart/2005/8/layout/default"/>
    <dgm:cxn modelId="{3388A335-2B37-C34A-BC95-AF04F25D1B56}" type="presParOf" srcId="{EF63DF6A-D83B-0B4D-BC1B-61CE7624A0CD}" destId="{65D5C527-F9F8-BE4C-B723-039298F84AA6}" srcOrd="7" destOrd="0" presId="urn:microsoft.com/office/officeart/2005/8/layout/default"/>
    <dgm:cxn modelId="{27C7EE2D-36CC-5C4E-A6F8-F5B01B5F8C4E}" type="presParOf" srcId="{EF63DF6A-D83B-0B4D-BC1B-61CE7624A0CD}" destId="{E07E4527-F2FF-9244-AE83-D58C927F7890}" srcOrd="8" destOrd="0" presId="urn:microsoft.com/office/officeart/2005/8/layout/default"/>
    <dgm:cxn modelId="{81378D36-7450-274D-ACC5-A7F296363F1D}" type="presParOf" srcId="{EF63DF6A-D83B-0B4D-BC1B-61CE7624A0CD}" destId="{79A70E8F-F2B0-EC42-8C80-FE826D25162E}" srcOrd="9" destOrd="0" presId="urn:microsoft.com/office/officeart/2005/8/layout/default"/>
    <dgm:cxn modelId="{CDED1B5C-1468-8749-A49A-5DA167BEE50B}" type="presParOf" srcId="{EF63DF6A-D83B-0B4D-BC1B-61CE7624A0CD}" destId="{3EF51463-AA87-9A43-8B03-9E0BF900CC1A}" srcOrd="10" destOrd="0" presId="urn:microsoft.com/office/officeart/2005/8/layout/default"/>
    <dgm:cxn modelId="{9B4BEBCF-7173-F845-B6E4-D7DCC765DC95}" type="presParOf" srcId="{EF63DF6A-D83B-0B4D-BC1B-61CE7624A0CD}" destId="{87827B4B-9C95-8148-93F8-666E6FCEEBF0}" srcOrd="11" destOrd="0" presId="urn:microsoft.com/office/officeart/2005/8/layout/default"/>
    <dgm:cxn modelId="{0218F5AF-95D2-D54E-91D5-8646B1B99760}" type="presParOf" srcId="{EF63DF6A-D83B-0B4D-BC1B-61CE7624A0CD}" destId="{4FE268B3-FCA1-CC46-867A-1380447624AA}"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A0B94A0B-E803-4A67-A71F-802898DCA150}" type="doc">
      <dgm:prSet loTypeId="urn:microsoft.com/office/officeart/2005/8/layout/vList2" loCatId="list" qsTypeId="urn:microsoft.com/office/officeart/2005/8/quickstyle/simple2" qsCatId="simple" csTypeId="urn:microsoft.com/office/officeart/2005/8/colors/colorful2" csCatId="colorful"/>
      <dgm:spPr/>
      <dgm:t>
        <a:bodyPr/>
        <a:lstStyle/>
        <a:p>
          <a:endParaRPr lang="en-US"/>
        </a:p>
      </dgm:t>
    </dgm:pt>
    <dgm:pt modelId="{D1280736-2F62-413D-8F45-0EB0FA29443F}">
      <dgm:prSet/>
      <dgm:spPr/>
      <dgm:t>
        <a:bodyPr/>
        <a:lstStyle/>
        <a:p>
          <a:r>
            <a:rPr lang="en-US"/>
            <a:t>How can I pursue and continue a path of Justice without self-discipline?</a:t>
          </a:r>
        </a:p>
      </dgm:t>
    </dgm:pt>
    <dgm:pt modelId="{84074AEF-F528-4690-B736-9D4225C65F62}" type="parTrans" cxnId="{2AAE987D-24B0-44F1-9A0F-6AC92366F58E}">
      <dgm:prSet/>
      <dgm:spPr/>
      <dgm:t>
        <a:bodyPr/>
        <a:lstStyle/>
        <a:p>
          <a:endParaRPr lang="en-US"/>
        </a:p>
      </dgm:t>
    </dgm:pt>
    <dgm:pt modelId="{87584A5F-FDEA-45DF-B0BA-9FF0391E9B80}" type="sibTrans" cxnId="{2AAE987D-24B0-44F1-9A0F-6AC92366F58E}">
      <dgm:prSet/>
      <dgm:spPr/>
      <dgm:t>
        <a:bodyPr/>
        <a:lstStyle/>
        <a:p>
          <a:endParaRPr lang="en-US"/>
        </a:p>
      </dgm:t>
    </dgm:pt>
    <dgm:pt modelId="{1FEC217F-9975-4EEF-93C9-6EC748C655CC}">
      <dgm:prSet/>
      <dgm:spPr/>
      <dgm:t>
        <a:bodyPr/>
        <a:lstStyle/>
        <a:p>
          <a:r>
            <a:rPr lang="en-US"/>
            <a:t>How can my discipline help me become more perseverant in my path of Justice? </a:t>
          </a:r>
        </a:p>
      </dgm:t>
    </dgm:pt>
    <dgm:pt modelId="{D43710D6-737D-4110-BD37-22B56939CFA2}" type="parTrans" cxnId="{8116E0BB-1D5E-4D7B-922A-9B45DECC577F}">
      <dgm:prSet/>
      <dgm:spPr/>
      <dgm:t>
        <a:bodyPr/>
        <a:lstStyle/>
        <a:p>
          <a:endParaRPr lang="en-US"/>
        </a:p>
      </dgm:t>
    </dgm:pt>
    <dgm:pt modelId="{70D822BB-CB32-4CD8-9BA1-162A45C7FC61}" type="sibTrans" cxnId="{8116E0BB-1D5E-4D7B-922A-9B45DECC577F}">
      <dgm:prSet/>
      <dgm:spPr/>
      <dgm:t>
        <a:bodyPr/>
        <a:lstStyle/>
        <a:p>
          <a:endParaRPr lang="en-US"/>
        </a:p>
      </dgm:t>
    </dgm:pt>
    <dgm:pt modelId="{DAD0640E-B502-4BD3-A304-DA28651E614D}">
      <dgm:prSet/>
      <dgm:spPr/>
      <dgm:t>
        <a:bodyPr/>
        <a:lstStyle/>
        <a:p>
          <a:r>
            <a:rPr lang="en-US"/>
            <a:t>How can my self-discipline in prayer/meditation, fasting, and acts of charity help me to pursue Justice and fairness, even if it goes against my own desires? </a:t>
          </a:r>
        </a:p>
      </dgm:t>
    </dgm:pt>
    <dgm:pt modelId="{466E7300-1867-4B73-8E9D-4B82F8CA8E3D}" type="parTrans" cxnId="{E3CD6221-3892-4D47-AB75-7BC0092ECE93}">
      <dgm:prSet/>
      <dgm:spPr/>
      <dgm:t>
        <a:bodyPr/>
        <a:lstStyle/>
        <a:p>
          <a:endParaRPr lang="en-US"/>
        </a:p>
      </dgm:t>
    </dgm:pt>
    <dgm:pt modelId="{8994FD53-84BE-4F6D-B816-4E10CC319512}" type="sibTrans" cxnId="{E3CD6221-3892-4D47-AB75-7BC0092ECE93}">
      <dgm:prSet/>
      <dgm:spPr/>
      <dgm:t>
        <a:bodyPr/>
        <a:lstStyle/>
        <a:p>
          <a:endParaRPr lang="en-US"/>
        </a:p>
      </dgm:t>
    </dgm:pt>
    <dgm:pt modelId="{1704093C-2028-48C3-9A7C-75A59F5FBD6F}">
      <dgm:prSet/>
      <dgm:spPr/>
      <dgm:t>
        <a:bodyPr/>
        <a:lstStyle/>
        <a:p>
          <a:r>
            <a:rPr lang="en-US"/>
            <a:t>How can I ever expect to pursue Justice without sacrifice? What is sacrifice without the giving of something that I have and love, in order to help another? How can I possibly achieve this without my self-discipline which helps me go against my own desires for the Love of a Higher Justice?</a:t>
          </a:r>
        </a:p>
      </dgm:t>
    </dgm:pt>
    <dgm:pt modelId="{AEB0AFF3-52DE-4547-8686-1B11733AC0F6}" type="parTrans" cxnId="{3985402C-96BE-42D7-817B-DA85AF8A9DEB}">
      <dgm:prSet/>
      <dgm:spPr/>
      <dgm:t>
        <a:bodyPr/>
        <a:lstStyle/>
        <a:p>
          <a:endParaRPr lang="en-US"/>
        </a:p>
      </dgm:t>
    </dgm:pt>
    <dgm:pt modelId="{563AC4DF-63D4-49A7-AF49-7E6C30C4409C}" type="sibTrans" cxnId="{3985402C-96BE-42D7-817B-DA85AF8A9DEB}">
      <dgm:prSet/>
      <dgm:spPr/>
      <dgm:t>
        <a:bodyPr/>
        <a:lstStyle/>
        <a:p>
          <a:endParaRPr lang="en-US"/>
        </a:p>
      </dgm:t>
    </dgm:pt>
    <dgm:pt modelId="{76C76446-9D9A-47D6-9753-F7404439A2CB}">
      <dgm:prSet/>
      <dgm:spPr/>
      <dgm:t>
        <a:bodyPr/>
        <a:lstStyle/>
        <a:p>
          <a:r>
            <a:rPr lang="en-US"/>
            <a:t>How can my justice help me to show discipline unto others when necessary in order to help them, for the sake of a Higher Justice?</a:t>
          </a:r>
        </a:p>
      </dgm:t>
    </dgm:pt>
    <dgm:pt modelId="{4B165595-C55C-4C51-985E-74C83BB97C15}" type="parTrans" cxnId="{7424EC28-201F-4C1C-8106-5B50BD0DF956}">
      <dgm:prSet/>
      <dgm:spPr/>
      <dgm:t>
        <a:bodyPr/>
        <a:lstStyle/>
        <a:p>
          <a:endParaRPr lang="en-US"/>
        </a:p>
      </dgm:t>
    </dgm:pt>
    <dgm:pt modelId="{F03D44A5-3574-4903-A54D-00E8A997599D}" type="sibTrans" cxnId="{7424EC28-201F-4C1C-8106-5B50BD0DF956}">
      <dgm:prSet/>
      <dgm:spPr/>
      <dgm:t>
        <a:bodyPr/>
        <a:lstStyle/>
        <a:p>
          <a:endParaRPr lang="en-US"/>
        </a:p>
      </dgm:t>
    </dgm:pt>
    <dgm:pt modelId="{A8290BB8-C1C6-504A-AAD8-FB2C170D598F}" type="pres">
      <dgm:prSet presAssocID="{A0B94A0B-E803-4A67-A71F-802898DCA150}" presName="linear" presStyleCnt="0">
        <dgm:presLayoutVars>
          <dgm:animLvl val="lvl"/>
          <dgm:resizeHandles val="exact"/>
        </dgm:presLayoutVars>
      </dgm:prSet>
      <dgm:spPr/>
    </dgm:pt>
    <dgm:pt modelId="{E42EA26E-39FF-6E43-8BCD-8FB936AD69F3}" type="pres">
      <dgm:prSet presAssocID="{D1280736-2F62-413D-8F45-0EB0FA29443F}" presName="parentText" presStyleLbl="node1" presStyleIdx="0" presStyleCnt="5">
        <dgm:presLayoutVars>
          <dgm:chMax val="0"/>
          <dgm:bulletEnabled val="1"/>
        </dgm:presLayoutVars>
      </dgm:prSet>
      <dgm:spPr/>
    </dgm:pt>
    <dgm:pt modelId="{0886F275-4591-B746-9B6A-B7C08EBF37A9}" type="pres">
      <dgm:prSet presAssocID="{87584A5F-FDEA-45DF-B0BA-9FF0391E9B80}" presName="spacer" presStyleCnt="0"/>
      <dgm:spPr/>
    </dgm:pt>
    <dgm:pt modelId="{93888CB6-E246-C244-9539-E567F42ECA52}" type="pres">
      <dgm:prSet presAssocID="{1FEC217F-9975-4EEF-93C9-6EC748C655CC}" presName="parentText" presStyleLbl="node1" presStyleIdx="1" presStyleCnt="5">
        <dgm:presLayoutVars>
          <dgm:chMax val="0"/>
          <dgm:bulletEnabled val="1"/>
        </dgm:presLayoutVars>
      </dgm:prSet>
      <dgm:spPr/>
    </dgm:pt>
    <dgm:pt modelId="{1068299D-0B07-3844-B34F-7A269BAA53B7}" type="pres">
      <dgm:prSet presAssocID="{70D822BB-CB32-4CD8-9BA1-162A45C7FC61}" presName="spacer" presStyleCnt="0"/>
      <dgm:spPr/>
    </dgm:pt>
    <dgm:pt modelId="{AD4CAC7E-3E4E-C04E-85F8-EF15E27E8216}" type="pres">
      <dgm:prSet presAssocID="{DAD0640E-B502-4BD3-A304-DA28651E614D}" presName="parentText" presStyleLbl="node1" presStyleIdx="2" presStyleCnt="5">
        <dgm:presLayoutVars>
          <dgm:chMax val="0"/>
          <dgm:bulletEnabled val="1"/>
        </dgm:presLayoutVars>
      </dgm:prSet>
      <dgm:spPr/>
    </dgm:pt>
    <dgm:pt modelId="{7D60750B-3207-AF42-BE6E-1FEFE85B169F}" type="pres">
      <dgm:prSet presAssocID="{8994FD53-84BE-4F6D-B816-4E10CC319512}" presName="spacer" presStyleCnt="0"/>
      <dgm:spPr/>
    </dgm:pt>
    <dgm:pt modelId="{EFC623AF-D7E7-B947-8A72-FD8DD0890E09}" type="pres">
      <dgm:prSet presAssocID="{1704093C-2028-48C3-9A7C-75A59F5FBD6F}" presName="parentText" presStyleLbl="node1" presStyleIdx="3" presStyleCnt="5">
        <dgm:presLayoutVars>
          <dgm:chMax val="0"/>
          <dgm:bulletEnabled val="1"/>
        </dgm:presLayoutVars>
      </dgm:prSet>
      <dgm:spPr/>
    </dgm:pt>
    <dgm:pt modelId="{06A74C05-D7FA-FF49-ACFC-74E21B6ACF3E}" type="pres">
      <dgm:prSet presAssocID="{563AC4DF-63D4-49A7-AF49-7E6C30C4409C}" presName="spacer" presStyleCnt="0"/>
      <dgm:spPr/>
    </dgm:pt>
    <dgm:pt modelId="{A0BA9317-2095-BA4F-ACEB-18FC46C6B746}" type="pres">
      <dgm:prSet presAssocID="{76C76446-9D9A-47D6-9753-F7404439A2CB}" presName="parentText" presStyleLbl="node1" presStyleIdx="4" presStyleCnt="5">
        <dgm:presLayoutVars>
          <dgm:chMax val="0"/>
          <dgm:bulletEnabled val="1"/>
        </dgm:presLayoutVars>
      </dgm:prSet>
      <dgm:spPr/>
    </dgm:pt>
  </dgm:ptLst>
  <dgm:cxnLst>
    <dgm:cxn modelId="{E3CD6221-3892-4D47-AB75-7BC0092ECE93}" srcId="{A0B94A0B-E803-4A67-A71F-802898DCA150}" destId="{DAD0640E-B502-4BD3-A304-DA28651E614D}" srcOrd="2" destOrd="0" parTransId="{466E7300-1867-4B73-8E9D-4B82F8CA8E3D}" sibTransId="{8994FD53-84BE-4F6D-B816-4E10CC319512}"/>
    <dgm:cxn modelId="{7424EC28-201F-4C1C-8106-5B50BD0DF956}" srcId="{A0B94A0B-E803-4A67-A71F-802898DCA150}" destId="{76C76446-9D9A-47D6-9753-F7404439A2CB}" srcOrd="4" destOrd="0" parTransId="{4B165595-C55C-4C51-985E-74C83BB97C15}" sibTransId="{F03D44A5-3574-4903-A54D-00E8A997599D}"/>
    <dgm:cxn modelId="{3985402C-96BE-42D7-817B-DA85AF8A9DEB}" srcId="{A0B94A0B-E803-4A67-A71F-802898DCA150}" destId="{1704093C-2028-48C3-9A7C-75A59F5FBD6F}" srcOrd="3" destOrd="0" parTransId="{AEB0AFF3-52DE-4547-8686-1B11733AC0F6}" sibTransId="{563AC4DF-63D4-49A7-AF49-7E6C30C4409C}"/>
    <dgm:cxn modelId="{A4B2CB37-4E33-3B40-91AC-AB25A93BC71F}" type="presOf" srcId="{D1280736-2F62-413D-8F45-0EB0FA29443F}" destId="{E42EA26E-39FF-6E43-8BCD-8FB936AD69F3}" srcOrd="0" destOrd="0" presId="urn:microsoft.com/office/officeart/2005/8/layout/vList2"/>
    <dgm:cxn modelId="{BB5DFB37-90B7-B643-9C92-7CD6180C2053}" type="presOf" srcId="{1704093C-2028-48C3-9A7C-75A59F5FBD6F}" destId="{EFC623AF-D7E7-B947-8A72-FD8DD0890E09}" srcOrd="0" destOrd="0" presId="urn:microsoft.com/office/officeart/2005/8/layout/vList2"/>
    <dgm:cxn modelId="{1F73DB40-E187-4A4A-875D-24C1EC628DD8}" type="presOf" srcId="{76C76446-9D9A-47D6-9753-F7404439A2CB}" destId="{A0BA9317-2095-BA4F-ACEB-18FC46C6B746}" srcOrd="0" destOrd="0" presId="urn:microsoft.com/office/officeart/2005/8/layout/vList2"/>
    <dgm:cxn modelId="{2AAE987D-24B0-44F1-9A0F-6AC92366F58E}" srcId="{A0B94A0B-E803-4A67-A71F-802898DCA150}" destId="{D1280736-2F62-413D-8F45-0EB0FA29443F}" srcOrd="0" destOrd="0" parTransId="{84074AEF-F528-4690-B736-9D4225C65F62}" sibTransId="{87584A5F-FDEA-45DF-B0BA-9FF0391E9B80}"/>
    <dgm:cxn modelId="{330CF9A8-8807-5447-BE73-7E2B13450F87}" type="presOf" srcId="{DAD0640E-B502-4BD3-A304-DA28651E614D}" destId="{AD4CAC7E-3E4E-C04E-85F8-EF15E27E8216}" srcOrd="0" destOrd="0" presId="urn:microsoft.com/office/officeart/2005/8/layout/vList2"/>
    <dgm:cxn modelId="{8116E0BB-1D5E-4D7B-922A-9B45DECC577F}" srcId="{A0B94A0B-E803-4A67-A71F-802898DCA150}" destId="{1FEC217F-9975-4EEF-93C9-6EC748C655CC}" srcOrd="1" destOrd="0" parTransId="{D43710D6-737D-4110-BD37-22B56939CFA2}" sibTransId="{70D822BB-CB32-4CD8-9BA1-162A45C7FC61}"/>
    <dgm:cxn modelId="{0F37BEBD-9780-6D44-A9A8-B659F8822A0B}" type="presOf" srcId="{A0B94A0B-E803-4A67-A71F-802898DCA150}" destId="{A8290BB8-C1C6-504A-AAD8-FB2C170D598F}" srcOrd="0" destOrd="0" presId="urn:microsoft.com/office/officeart/2005/8/layout/vList2"/>
    <dgm:cxn modelId="{E007B0DB-7245-7544-8A8F-961D5BBB2AE0}" type="presOf" srcId="{1FEC217F-9975-4EEF-93C9-6EC748C655CC}" destId="{93888CB6-E246-C244-9539-E567F42ECA52}" srcOrd="0" destOrd="0" presId="urn:microsoft.com/office/officeart/2005/8/layout/vList2"/>
    <dgm:cxn modelId="{AF98570B-970D-204A-8F4C-1A73EA27133E}" type="presParOf" srcId="{A8290BB8-C1C6-504A-AAD8-FB2C170D598F}" destId="{E42EA26E-39FF-6E43-8BCD-8FB936AD69F3}" srcOrd="0" destOrd="0" presId="urn:microsoft.com/office/officeart/2005/8/layout/vList2"/>
    <dgm:cxn modelId="{799E311D-EA7D-654B-B4C5-FF4708E2B108}" type="presParOf" srcId="{A8290BB8-C1C6-504A-AAD8-FB2C170D598F}" destId="{0886F275-4591-B746-9B6A-B7C08EBF37A9}" srcOrd="1" destOrd="0" presId="urn:microsoft.com/office/officeart/2005/8/layout/vList2"/>
    <dgm:cxn modelId="{9F366973-2C1D-6749-A065-714EC8D7C378}" type="presParOf" srcId="{A8290BB8-C1C6-504A-AAD8-FB2C170D598F}" destId="{93888CB6-E246-C244-9539-E567F42ECA52}" srcOrd="2" destOrd="0" presId="urn:microsoft.com/office/officeart/2005/8/layout/vList2"/>
    <dgm:cxn modelId="{E47BF05F-7E38-7F4E-AE4B-10667CD215D2}" type="presParOf" srcId="{A8290BB8-C1C6-504A-AAD8-FB2C170D598F}" destId="{1068299D-0B07-3844-B34F-7A269BAA53B7}" srcOrd="3" destOrd="0" presId="urn:microsoft.com/office/officeart/2005/8/layout/vList2"/>
    <dgm:cxn modelId="{F05827FC-679F-3543-8FA2-0D2F2438E338}" type="presParOf" srcId="{A8290BB8-C1C6-504A-AAD8-FB2C170D598F}" destId="{AD4CAC7E-3E4E-C04E-85F8-EF15E27E8216}" srcOrd="4" destOrd="0" presId="urn:microsoft.com/office/officeart/2005/8/layout/vList2"/>
    <dgm:cxn modelId="{7B53F6A0-A758-D64A-8488-65C1302095C6}" type="presParOf" srcId="{A8290BB8-C1C6-504A-AAD8-FB2C170D598F}" destId="{7D60750B-3207-AF42-BE6E-1FEFE85B169F}" srcOrd="5" destOrd="0" presId="urn:microsoft.com/office/officeart/2005/8/layout/vList2"/>
    <dgm:cxn modelId="{5F7DC682-4B75-2840-92F0-8808F458C521}" type="presParOf" srcId="{A8290BB8-C1C6-504A-AAD8-FB2C170D598F}" destId="{EFC623AF-D7E7-B947-8A72-FD8DD0890E09}" srcOrd="6" destOrd="0" presId="urn:microsoft.com/office/officeart/2005/8/layout/vList2"/>
    <dgm:cxn modelId="{3D0CE1D7-EA13-FA4F-B682-A19195182527}" type="presParOf" srcId="{A8290BB8-C1C6-504A-AAD8-FB2C170D598F}" destId="{06A74C05-D7FA-FF49-ACFC-74E21B6ACF3E}" srcOrd="7" destOrd="0" presId="urn:microsoft.com/office/officeart/2005/8/layout/vList2"/>
    <dgm:cxn modelId="{0D379692-0393-644D-A0D9-7F9DF58704D6}" type="presParOf" srcId="{A8290BB8-C1C6-504A-AAD8-FB2C170D598F}" destId="{A0BA9317-2095-BA4F-ACEB-18FC46C6B746}"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5A07BD-8201-4733-B74E-E3FF5BF3F635}"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72E7833E-F71A-4F8A-8761-FCD650E47A64}">
      <dgm:prSet/>
      <dgm:spPr/>
      <dgm:t>
        <a:bodyPr/>
        <a:lstStyle/>
        <a:p>
          <a:r>
            <a:rPr lang="en-US"/>
            <a:t>How can I attain true peace and respect for myself and others without my justice? </a:t>
          </a:r>
        </a:p>
      </dgm:t>
    </dgm:pt>
    <dgm:pt modelId="{3CE36FC3-6919-4E92-B562-D2D5C08D71C0}" type="parTrans" cxnId="{58E2F0C7-AA5E-4A64-AD97-C951906B0BDC}">
      <dgm:prSet/>
      <dgm:spPr/>
      <dgm:t>
        <a:bodyPr/>
        <a:lstStyle/>
        <a:p>
          <a:endParaRPr lang="en-US"/>
        </a:p>
      </dgm:t>
    </dgm:pt>
    <dgm:pt modelId="{CEB5C013-1D82-45C9-8C0A-4B7D340E6D71}" type="sibTrans" cxnId="{58E2F0C7-AA5E-4A64-AD97-C951906B0BDC}">
      <dgm:prSet/>
      <dgm:spPr/>
      <dgm:t>
        <a:bodyPr/>
        <a:lstStyle/>
        <a:p>
          <a:endParaRPr lang="en-US"/>
        </a:p>
      </dgm:t>
    </dgm:pt>
    <dgm:pt modelId="{60C43CFB-A634-4B2B-A686-1EE2669C8209}">
      <dgm:prSet/>
      <dgm:spPr/>
      <dgm:t>
        <a:bodyPr/>
        <a:lstStyle/>
        <a:p>
          <a:r>
            <a:rPr lang="en-US"/>
            <a:t>How can I begin, sustain and develop my relationships with our Creator and with others without my justice?</a:t>
          </a:r>
        </a:p>
      </dgm:t>
    </dgm:pt>
    <dgm:pt modelId="{6BE44964-16BD-4505-B2FE-5E4C58486B1B}" type="parTrans" cxnId="{08CA6F58-8D2D-4DC9-8A1F-F357B8CDD3E3}">
      <dgm:prSet/>
      <dgm:spPr/>
      <dgm:t>
        <a:bodyPr/>
        <a:lstStyle/>
        <a:p>
          <a:endParaRPr lang="en-US"/>
        </a:p>
      </dgm:t>
    </dgm:pt>
    <dgm:pt modelId="{D543F3C4-4017-47C1-A5A5-EAC0ED80E9C5}" type="sibTrans" cxnId="{08CA6F58-8D2D-4DC9-8A1F-F357B8CDD3E3}">
      <dgm:prSet/>
      <dgm:spPr/>
      <dgm:t>
        <a:bodyPr/>
        <a:lstStyle/>
        <a:p>
          <a:endParaRPr lang="en-US"/>
        </a:p>
      </dgm:t>
    </dgm:pt>
    <dgm:pt modelId="{3147D7F9-E6F4-4E1C-BA0E-BCBF3B7BF164}">
      <dgm:prSet/>
      <dgm:spPr/>
      <dgm:t>
        <a:bodyPr/>
        <a:lstStyle/>
        <a:p>
          <a:r>
            <a:rPr lang="en-US"/>
            <a:t>How can I see a Light or hear a truth that guides me without my Justice? </a:t>
          </a:r>
        </a:p>
      </dgm:t>
    </dgm:pt>
    <dgm:pt modelId="{67D9148F-4E8F-49EC-B3AD-73FA9E2CFA7A}" type="parTrans" cxnId="{EDAC29C7-8D0F-4855-8822-2063C7668B27}">
      <dgm:prSet/>
      <dgm:spPr/>
      <dgm:t>
        <a:bodyPr/>
        <a:lstStyle/>
        <a:p>
          <a:endParaRPr lang="en-US"/>
        </a:p>
      </dgm:t>
    </dgm:pt>
    <dgm:pt modelId="{A65BFFA8-DC6E-4B7F-ABF9-3376020B2B04}" type="sibTrans" cxnId="{EDAC29C7-8D0F-4855-8822-2063C7668B27}">
      <dgm:prSet/>
      <dgm:spPr/>
      <dgm:t>
        <a:bodyPr/>
        <a:lstStyle/>
        <a:p>
          <a:endParaRPr lang="en-US"/>
        </a:p>
      </dgm:t>
    </dgm:pt>
    <dgm:pt modelId="{BEF648BF-BED7-4F31-8F29-2C4DC822AAEE}" type="pres">
      <dgm:prSet presAssocID="{3F5A07BD-8201-4733-B74E-E3FF5BF3F635}" presName="root" presStyleCnt="0">
        <dgm:presLayoutVars>
          <dgm:dir/>
          <dgm:resizeHandles val="exact"/>
        </dgm:presLayoutVars>
      </dgm:prSet>
      <dgm:spPr/>
    </dgm:pt>
    <dgm:pt modelId="{8561A40C-9E57-4D4A-881B-D2C25E200143}" type="pres">
      <dgm:prSet presAssocID="{72E7833E-F71A-4F8A-8761-FCD650E47A64}" presName="compNode" presStyleCnt="0"/>
      <dgm:spPr/>
    </dgm:pt>
    <dgm:pt modelId="{D4333B63-7968-471C-89B0-FCD01EF27BCF}" type="pres">
      <dgm:prSet presAssocID="{72E7833E-F71A-4F8A-8761-FCD650E47A64}" presName="bgRect" presStyleLbl="bgShp" presStyleIdx="0" presStyleCnt="3"/>
      <dgm:spPr/>
    </dgm:pt>
    <dgm:pt modelId="{BC79EBC5-254E-4596-A9B3-318BC8BCE7B0}" type="pres">
      <dgm:prSet presAssocID="{72E7833E-F71A-4F8A-8761-FCD650E47A64}"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ike"/>
        </a:ext>
      </dgm:extLst>
    </dgm:pt>
    <dgm:pt modelId="{58755172-C2BA-45AF-844F-D2CE63FB2ACD}" type="pres">
      <dgm:prSet presAssocID="{72E7833E-F71A-4F8A-8761-FCD650E47A64}" presName="spaceRect" presStyleCnt="0"/>
      <dgm:spPr/>
    </dgm:pt>
    <dgm:pt modelId="{63652BE4-2281-4141-833B-C5A602FC9916}" type="pres">
      <dgm:prSet presAssocID="{72E7833E-F71A-4F8A-8761-FCD650E47A64}" presName="parTx" presStyleLbl="revTx" presStyleIdx="0" presStyleCnt="3">
        <dgm:presLayoutVars>
          <dgm:chMax val="0"/>
          <dgm:chPref val="0"/>
        </dgm:presLayoutVars>
      </dgm:prSet>
      <dgm:spPr/>
    </dgm:pt>
    <dgm:pt modelId="{FE318BCB-DFBE-4D61-8497-E56F226782D8}" type="pres">
      <dgm:prSet presAssocID="{CEB5C013-1D82-45C9-8C0A-4B7D340E6D71}" presName="sibTrans" presStyleCnt="0"/>
      <dgm:spPr/>
    </dgm:pt>
    <dgm:pt modelId="{4FB7CA9A-BA6B-49A0-9479-F4537132D40C}" type="pres">
      <dgm:prSet presAssocID="{60C43CFB-A634-4B2B-A686-1EE2669C8209}" presName="compNode" presStyleCnt="0"/>
      <dgm:spPr/>
    </dgm:pt>
    <dgm:pt modelId="{C962C6FE-FE85-4D2E-BC99-15F69DD3A083}" type="pres">
      <dgm:prSet presAssocID="{60C43CFB-A634-4B2B-A686-1EE2669C8209}" presName="bgRect" presStyleLbl="bgShp" presStyleIdx="1" presStyleCnt="3"/>
      <dgm:spPr/>
    </dgm:pt>
    <dgm:pt modelId="{46FAF466-3C48-4F74-8AB6-4555A419E9D8}" type="pres">
      <dgm:prSet presAssocID="{60C43CFB-A634-4B2B-A686-1EE2669C820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Relationship"/>
        </a:ext>
      </dgm:extLst>
    </dgm:pt>
    <dgm:pt modelId="{6EB4C0A6-EF80-4F2F-9B0B-2FD0441A7DB2}" type="pres">
      <dgm:prSet presAssocID="{60C43CFB-A634-4B2B-A686-1EE2669C8209}" presName="spaceRect" presStyleCnt="0"/>
      <dgm:spPr/>
    </dgm:pt>
    <dgm:pt modelId="{A9798C64-3934-40A3-9CC8-12A86C8D8223}" type="pres">
      <dgm:prSet presAssocID="{60C43CFB-A634-4B2B-A686-1EE2669C8209}" presName="parTx" presStyleLbl="revTx" presStyleIdx="1" presStyleCnt="3">
        <dgm:presLayoutVars>
          <dgm:chMax val="0"/>
          <dgm:chPref val="0"/>
        </dgm:presLayoutVars>
      </dgm:prSet>
      <dgm:spPr/>
    </dgm:pt>
    <dgm:pt modelId="{9D3B8DBC-BA5D-4AE4-9475-C2BA96B9BA53}" type="pres">
      <dgm:prSet presAssocID="{D543F3C4-4017-47C1-A5A5-EAC0ED80E9C5}" presName="sibTrans" presStyleCnt="0"/>
      <dgm:spPr/>
    </dgm:pt>
    <dgm:pt modelId="{9D340D98-7A6A-4761-8DDC-8D2440B9D399}" type="pres">
      <dgm:prSet presAssocID="{3147D7F9-E6F4-4E1C-BA0E-BCBF3B7BF164}" presName="compNode" presStyleCnt="0"/>
      <dgm:spPr/>
    </dgm:pt>
    <dgm:pt modelId="{A9858429-5CAD-471B-B345-B19869E7EDB2}" type="pres">
      <dgm:prSet presAssocID="{3147D7F9-E6F4-4E1C-BA0E-BCBF3B7BF164}" presName="bgRect" presStyleLbl="bgShp" presStyleIdx="2" presStyleCnt="3"/>
      <dgm:spPr/>
    </dgm:pt>
    <dgm:pt modelId="{E24B65A6-EB2E-42A1-B29F-85CBEF52062C}" type="pres">
      <dgm:prSet presAssocID="{3147D7F9-E6F4-4E1C-BA0E-BCBF3B7BF16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Error"/>
        </a:ext>
      </dgm:extLst>
    </dgm:pt>
    <dgm:pt modelId="{5A1121C7-7EF5-40AE-9456-E0F0CE4ABE49}" type="pres">
      <dgm:prSet presAssocID="{3147D7F9-E6F4-4E1C-BA0E-BCBF3B7BF164}" presName="spaceRect" presStyleCnt="0"/>
      <dgm:spPr/>
    </dgm:pt>
    <dgm:pt modelId="{2E55704E-E462-493A-AF92-231C0C39E13E}" type="pres">
      <dgm:prSet presAssocID="{3147D7F9-E6F4-4E1C-BA0E-BCBF3B7BF164}" presName="parTx" presStyleLbl="revTx" presStyleIdx="2" presStyleCnt="3">
        <dgm:presLayoutVars>
          <dgm:chMax val="0"/>
          <dgm:chPref val="0"/>
        </dgm:presLayoutVars>
      </dgm:prSet>
      <dgm:spPr/>
    </dgm:pt>
  </dgm:ptLst>
  <dgm:cxnLst>
    <dgm:cxn modelId="{48D9CC16-2BBD-4916-8980-6A2D45A1E1AA}" type="presOf" srcId="{72E7833E-F71A-4F8A-8761-FCD650E47A64}" destId="{63652BE4-2281-4141-833B-C5A602FC9916}" srcOrd="0" destOrd="0" presId="urn:microsoft.com/office/officeart/2018/2/layout/IconVerticalSolidList"/>
    <dgm:cxn modelId="{08CA6F58-8D2D-4DC9-8A1F-F357B8CDD3E3}" srcId="{3F5A07BD-8201-4733-B74E-E3FF5BF3F635}" destId="{60C43CFB-A634-4B2B-A686-1EE2669C8209}" srcOrd="1" destOrd="0" parTransId="{6BE44964-16BD-4505-B2FE-5E4C58486B1B}" sibTransId="{D543F3C4-4017-47C1-A5A5-EAC0ED80E9C5}"/>
    <dgm:cxn modelId="{95B09C98-87A4-427A-83DD-05880E9725FE}" type="presOf" srcId="{60C43CFB-A634-4B2B-A686-1EE2669C8209}" destId="{A9798C64-3934-40A3-9CC8-12A86C8D8223}" srcOrd="0" destOrd="0" presId="urn:microsoft.com/office/officeart/2018/2/layout/IconVerticalSolidList"/>
    <dgm:cxn modelId="{AD3F9BAC-5F93-4BC9-9B9A-FDD6549FFBDC}" type="presOf" srcId="{3147D7F9-E6F4-4E1C-BA0E-BCBF3B7BF164}" destId="{2E55704E-E462-493A-AF92-231C0C39E13E}" srcOrd="0" destOrd="0" presId="urn:microsoft.com/office/officeart/2018/2/layout/IconVerticalSolidList"/>
    <dgm:cxn modelId="{C04C52C5-F328-42B7-AFAE-E3A1775E28FE}" type="presOf" srcId="{3F5A07BD-8201-4733-B74E-E3FF5BF3F635}" destId="{BEF648BF-BED7-4F31-8F29-2C4DC822AAEE}" srcOrd="0" destOrd="0" presId="urn:microsoft.com/office/officeart/2018/2/layout/IconVerticalSolidList"/>
    <dgm:cxn modelId="{EDAC29C7-8D0F-4855-8822-2063C7668B27}" srcId="{3F5A07BD-8201-4733-B74E-E3FF5BF3F635}" destId="{3147D7F9-E6F4-4E1C-BA0E-BCBF3B7BF164}" srcOrd="2" destOrd="0" parTransId="{67D9148F-4E8F-49EC-B3AD-73FA9E2CFA7A}" sibTransId="{A65BFFA8-DC6E-4B7F-ABF9-3376020B2B04}"/>
    <dgm:cxn modelId="{58E2F0C7-AA5E-4A64-AD97-C951906B0BDC}" srcId="{3F5A07BD-8201-4733-B74E-E3FF5BF3F635}" destId="{72E7833E-F71A-4F8A-8761-FCD650E47A64}" srcOrd="0" destOrd="0" parTransId="{3CE36FC3-6919-4E92-B562-D2D5C08D71C0}" sibTransId="{CEB5C013-1D82-45C9-8C0A-4B7D340E6D71}"/>
    <dgm:cxn modelId="{CF439A28-FC88-4F58-BFD2-B5018E742F99}" type="presParOf" srcId="{BEF648BF-BED7-4F31-8F29-2C4DC822AAEE}" destId="{8561A40C-9E57-4D4A-881B-D2C25E200143}" srcOrd="0" destOrd="0" presId="urn:microsoft.com/office/officeart/2018/2/layout/IconVerticalSolidList"/>
    <dgm:cxn modelId="{2B6B8CF6-C6D7-4518-998C-F5670AFE4D1D}" type="presParOf" srcId="{8561A40C-9E57-4D4A-881B-D2C25E200143}" destId="{D4333B63-7968-471C-89B0-FCD01EF27BCF}" srcOrd="0" destOrd="0" presId="urn:microsoft.com/office/officeart/2018/2/layout/IconVerticalSolidList"/>
    <dgm:cxn modelId="{1153913F-35EB-4303-87C3-CD05F17A28BE}" type="presParOf" srcId="{8561A40C-9E57-4D4A-881B-D2C25E200143}" destId="{BC79EBC5-254E-4596-A9B3-318BC8BCE7B0}" srcOrd="1" destOrd="0" presId="urn:microsoft.com/office/officeart/2018/2/layout/IconVerticalSolidList"/>
    <dgm:cxn modelId="{2C9147C3-9192-4C87-9865-46845786F89B}" type="presParOf" srcId="{8561A40C-9E57-4D4A-881B-D2C25E200143}" destId="{58755172-C2BA-45AF-844F-D2CE63FB2ACD}" srcOrd="2" destOrd="0" presId="urn:microsoft.com/office/officeart/2018/2/layout/IconVerticalSolidList"/>
    <dgm:cxn modelId="{D61A3746-D333-4279-9B1A-0D42D8526DA6}" type="presParOf" srcId="{8561A40C-9E57-4D4A-881B-D2C25E200143}" destId="{63652BE4-2281-4141-833B-C5A602FC9916}" srcOrd="3" destOrd="0" presId="urn:microsoft.com/office/officeart/2018/2/layout/IconVerticalSolidList"/>
    <dgm:cxn modelId="{AFBD6A6B-7A9A-47FF-8824-EF2BE78404D8}" type="presParOf" srcId="{BEF648BF-BED7-4F31-8F29-2C4DC822AAEE}" destId="{FE318BCB-DFBE-4D61-8497-E56F226782D8}" srcOrd="1" destOrd="0" presId="urn:microsoft.com/office/officeart/2018/2/layout/IconVerticalSolidList"/>
    <dgm:cxn modelId="{3D4BAE94-B196-4B3F-BD1A-8D5244D6576E}" type="presParOf" srcId="{BEF648BF-BED7-4F31-8F29-2C4DC822AAEE}" destId="{4FB7CA9A-BA6B-49A0-9479-F4537132D40C}" srcOrd="2" destOrd="0" presId="urn:microsoft.com/office/officeart/2018/2/layout/IconVerticalSolidList"/>
    <dgm:cxn modelId="{B87B906B-A356-4BCE-8050-3531C67D6C73}" type="presParOf" srcId="{4FB7CA9A-BA6B-49A0-9479-F4537132D40C}" destId="{C962C6FE-FE85-4D2E-BC99-15F69DD3A083}" srcOrd="0" destOrd="0" presId="urn:microsoft.com/office/officeart/2018/2/layout/IconVerticalSolidList"/>
    <dgm:cxn modelId="{D72242FC-24B3-4DD0-BCC2-EC9D1EAD8D22}" type="presParOf" srcId="{4FB7CA9A-BA6B-49A0-9479-F4537132D40C}" destId="{46FAF466-3C48-4F74-8AB6-4555A419E9D8}" srcOrd="1" destOrd="0" presId="urn:microsoft.com/office/officeart/2018/2/layout/IconVerticalSolidList"/>
    <dgm:cxn modelId="{02FF5233-659B-4E34-B4BA-95AB88810914}" type="presParOf" srcId="{4FB7CA9A-BA6B-49A0-9479-F4537132D40C}" destId="{6EB4C0A6-EF80-4F2F-9B0B-2FD0441A7DB2}" srcOrd="2" destOrd="0" presId="urn:microsoft.com/office/officeart/2018/2/layout/IconVerticalSolidList"/>
    <dgm:cxn modelId="{D5107D93-F7EC-4D56-97CD-051B1563AAF1}" type="presParOf" srcId="{4FB7CA9A-BA6B-49A0-9479-F4537132D40C}" destId="{A9798C64-3934-40A3-9CC8-12A86C8D8223}" srcOrd="3" destOrd="0" presId="urn:microsoft.com/office/officeart/2018/2/layout/IconVerticalSolidList"/>
    <dgm:cxn modelId="{CECDB518-B583-4060-B1C5-CDC35AA6924B}" type="presParOf" srcId="{BEF648BF-BED7-4F31-8F29-2C4DC822AAEE}" destId="{9D3B8DBC-BA5D-4AE4-9475-C2BA96B9BA53}" srcOrd="3" destOrd="0" presId="urn:microsoft.com/office/officeart/2018/2/layout/IconVerticalSolidList"/>
    <dgm:cxn modelId="{A0BAF8E6-8A54-4106-9BFF-65DA59429386}" type="presParOf" srcId="{BEF648BF-BED7-4F31-8F29-2C4DC822AAEE}" destId="{9D340D98-7A6A-4761-8DDC-8D2440B9D399}" srcOrd="4" destOrd="0" presId="urn:microsoft.com/office/officeart/2018/2/layout/IconVerticalSolidList"/>
    <dgm:cxn modelId="{D4BC0525-0711-460D-AE27-9F4A3E035013}" type="presParOf" srcId="{9D340D98-7A6A-4761-8DDC-8D2440B9D399}" destId="{A9858429-5CAD-471B-B345-B19869E7EDB2}" srcOrd="0" destOrd="0" presId="urn:microsoft.com/office/officeart/2018/2/layout/IconVerticalSolidList"/>
    <dgm:cxn modelId="{51C75DBF-3CC1-409D-91AF-77BD954DAC2A}" type="presParOf" srcId="{9D340D98-7A6A-4761-8DDC-8D2440B9D399}" destId="{E24B65A6-EB2E-42A1-B29F-85CBEF52062C}" srcOrd="1" destOrd="0" presId="urn:microsoft.com/office/officeart/2018/2/layout/IconVerticalSolidList"/>
    <dgm:cxn modelId="{A2662C42-6953-43D4-8ED1-7ED8AE9793C3}" type="presParOf" srcId="{9D340D98-7A6A-4761-8DDC-8D2440B9D399}" destId="{5A1121C7-7EF5-40AE-9456-E0F0CE4ABE49}" srcOrd="2" destOrd="0" presId="urn:microsoft.com/office/officeart/2018/2/layout/IconVerticalSolidList"/>
    <dgm:cxn modelId="{8A436024-D8A8-4569-9E87-3E821D816EA7}" type="presParOf" srcId="{9D340D98-7A6A-4761-8DDC-8D2440B9D399}" destId="{2E55704E-E462-493A-AF92-231C0C39E13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9A9C0D75-940D-4995-97F4-B08451E43DF9}" type="doc">
      <dgm:prSet loTypeId="urn:microsoft.com/office/officeart/2005/8/layout/vList2" loCatId="list" qsTypeId="urn:microsoft.com/office/officeart/2005/8/quickstyle/simple2" qsCatId="simple" csTypeId="urn:microsoft.com/office/officeart/2005/8/colors/colorful2" csCatId="colorful"/>
      <dgm:spPr/>
      <dgm:t>
        <a:bodyPr/>
        <a:lstStyle/>
        <a:p>
          <a:endParaRPr lang="en-US"/>
        </a:p>
      </dgm:t>
    </dgm:pt>
    <dgm:pt modelId="{1F1C2344-2951-4B40-8244-975D5942A7BD}">
      <dgm:prSet/>
      <dgm:spPr/>
      <dgm:t>
        <a:bodyPr/>
        <a:lstStyle/>
        <a:p>
          <a:r>
            <a:rPr lang="en-US"/>
            <a:t>Can I pursue True Justice without True Gratitude? Can I become Truly Grateful unless I am Truly Just?</a:t>
          </a:r>
        </a:p>
      </dgm:t>
    </dgm:pt>
    <dgm:pt modelId="{E08E5BE6-88E9-41F0-B181-28EA3C6B96A7}" type="parTrans" cxnId="{116A6AEF-1F78-48E6-B52E-065877F6C75F}">
      <dgm:prSet/>
      <dgm:spPr/>
      <dgm:t>
        <a:bodyPr/>
        <a:lstStyle/>
        <a:p>
          <a:endParaRPr lang="en-US"/>
        </a:p>
      </dgm:t>
    </dgm:pt>
    <dgm:pt modelId="{0BDF0517-BEC3-41E2-8E3D-2A6B560EB588}" type="sibTrans" cxnId="{116A6AEF-1F78-48E6-B52E-065877F6C75F}">
      <dgm:prSet/>
      <dgm:spPr/>
      <dgm:t>
        <a:bodyPr/>
        <a:lstStyle/>
        <a:p>
          <a:endParaRPr lang="en-US"/>
        </a:p>
      </dgm:t>
    </dgm:pt>
    <dgm:pt modelId="{F0127407-A9F8-4B10-A14D-1766BAE6D9C7}">
      <dgm:prSet/>
      <dgm:spPr/>
      <dgm:t>
        <a:bodyPr/>
        <a:lstStyle/>
        <a:p>
          <a:r>
            <a:rPr lang="en-US"/>
            <a:t>Am I able to show gratitude to my creator through my pursuit of my path of justice and righteousness?</a:t>
          </a:r>
        </a:p>
      </dgm:t>
    </dgm:pt>
    <dgm:pt modelId="{1BD1C2BB-9119-414B-8185-A3BD250E43D9}" type="parTrans" cxnId="{0155728C-EAA1-42F6-8DFF-FCD33DD2887F}">
      <dgm:prSet/>
      <dgm:spPr/>
      <dgm:t>
        <a:bodyPr/>
        <a:lstStyle/>
        <a:p>
          <a:endParaRPr lang="en-US"/>
        </a:p>
      </dgm:t>
    </dgm:pt>
    <dgm:pt modelId="{C47B43C1-0E67-41C4-8FF7-D337F3706F65}" type="sibTrans" cxnId="{0155728C-EAA1-42F6-8DFF-FCD33DD2887F}">
      <dgm:prSet/>
      <dgm:spPr/>
      <dgm:t>
        <a:bodyPr/>
        <a:lstStyle/>
        <a:p>
          <a:endParaRPr lang="en-US"/>
        </a:p>
      </dgm:t>
    </dgm:pt>
    <dgm:pt modelId="{5735A784-AD71-4C26-BA58-501E08A673F1}">
      <dgm:prSet/>
      <dgm:spPr/>
      <dgm:t>
        <a:bodyPr/>
        <a:lstStyle/>
        <a:p>
          <a:r>
            <a:rPr lang="en-US"/>
            <a:t>Do I expect gratitude from those that I am Just towards? Or is my appreciation from my Creator? How can my Gratitude towards my Creator (for all my blessings and opportunities to help others) help me to let go of any  expectations of receiving gratitude or gifts from those that I help through my justice, in order for my justice to be bound up in Oneness with a Higher Justice rather than a justice which serves only me? </a:t>
          </a:r>
        </a:p>
      </dgm:t>
    </dgm:pt>
    <dgm:pt modelId="{0FCE580F-57FA-4A3D-B978-499EDDE66F25}" type="parTrans" cxnId="{7133E45A-4224-45A2-B8BB-08F78DE6990E}">
      <dgm:prSet/>
      <dgm:spPr/>
      <dgm:t>
        <a:bodyPr/>
        <a:lstStyle/>
        <a:p>
          <a:endParaRPr lang="en-US"/>
        </a:p>
      </dgm:t>
    </dgm:pt>
    <dgm:pt modelId="{68784D55-5D9A-4410-A157-9AE16E43FEC8}" type="sibTrans" cxnId="{7133E45A-4224-45A2-B8BB-08F78DE6990E}">
      <dgm:prSet/>
      <dgm:spPr/>
      <dgm:t>
        <a:bodyPr/>
        <a:lstStyle/>
        <a:p>
          <a:endParaRPr lang="en-US"/>
        </a:p>
      </dgm:t>
    </dgm:pt>
    <dgm:pt modelId="{3C45C423-3D9F-4B94-8ED9-BC1608F1DD0E}">
      <dgm:prSet/>
      <dgm:spPr/>
      <dgm:t>
        <a:bodyPr/>
        <a:lstStyle/>
        <a:p>
          <a:r>
            <a:rPr lang="en-US"/>
            <a:t>How can becoming a vessel of Righteousness through Justice help me to inspire others to show more gratitude to their Creator so that they can have a more direct and better relationship with Him and others?</a:t>
          </a:r>
        </a:p>
      </dgm:t>
    </dgm:pt>
    <dgm:pt modelId="{D7DA860A-983B-4A3E-8A05-3F4D2A1C8739}" type="parTrans" cxnId="{5D9EEE6F-73A0-4B80-BC8E-9F4062947EF5}">
      <dgm:prSet/>
      <dgm:spPr/>
      <dgm:t>
        <a:bodyPr/>
        <a:lstStyle/>
        <a:p>
          <a:endParaRPr lang="en-US"/>
        </a:p>
      </dgm:t>
    </dgm:pt>
    <dgm:pt modelId="{C36A0ED7-0B7F-426D-99C8-67489A81AA47}" type="sibTrans" cxnId="{5D9EEE6F-73A0-4B80-BC8E-9F4062947EF5}">
      <dgm:prSet/>
      <dgm:spPr/>
      <dgm:t>
        <a:bodyPr/>
        <a:lstStyle/>
        <a:p>
          <a:endParaRPr lang="en-US"/>
        </a:p>
      </dgm:t>
    </dgm:pt>
    <dgm:pt modelId="{736F9349-23F3-5D49-BA84-246C0ED46DF0}" type="pres">
      <dgm:prSet presAssocID="{9A9C0D75-940D-4995-97F4-B08451E43DF9}" presName="linear" presStyleCnt="0">
        <dgm:presLayoutVars>
          <dgm:animLvl val="lvl"/>
          <dgm:resizeHandles val="exact"/>
        </dgm:presLayoutVars>
      </dgm:prSet>
      <dgm:spPr/>
    </dgm:pt>
    <dgm:pt modelId="{D7EFDA12-6BE8-5A4B-B9D3-FE6ACC62FAB8}" type="pres">
      <dgm:prSet presAssocID="{1F1C2344-2951-4B40-8244-975D5942A7BD}" presName="parentText" presStyleLbl="node1" presStyleIdx="0" presStyleCnt="4">
        <dgm:presLayoutVars>
          <dgm:chMax val="0"/>
          <dgm:bulletEnabled val="1"/>
        </dgm:presLayoutVars>
      </dgm:prSet>
      <dgm:spPr/>
    </dgm:pt>
    <dgm:pt modelId="{49917651-CDDC-AC4A-AE86-E3B239E432C5}" type="pres">
      <dgm:prSet presAssocID="{0BDF0517-BEC3-41E2-8E3D-2A6B560EB588}" presName="spacer" presStyleCnt="0"/>
      <dgm:spPr/>
    </dgm:pt>
    <dgm:pt modelId="{40D69431-C1D4-6542-BCB0-2653FF8F9ADD}" type="pres">
      <dgm:prSet presAssocID="{F0127407-A9F8-4B10-A14D-1766BAE6D9C7}" presName="parentText" presStyleLbl="node1" presStyleIdx="1" presStyleCnt="4">
        <dgm:presLayoutVars>
          <dgm:chMax val="0"/>
          <dgm:bulletEnabled val="1"/>
        </dgm:presLayoutVars>
      </dgm:prSet>
      <dgm:spPr/>
    </dgm:pt>
    <dgm:pt modelId="{E2B0319F-26C6-7C43-AA23-5062657EBD88}" type="pres">
      <dgm:prSet presAssocID="{C47B43C1-0E67-41C4-8FF7-D337F3706F65}" presName="spacer" presStyleCnt="0"/>
      <dgm:spPr/>
    </dgm:pt>
    <dgm:pt modelId="{7268CDFA-DE30-C84D-AD1F-C83726FF4F1E}" type="pres">
      <dgm:prSet presAssocID="{5735A784-AD71-4C26-BA58-501E08A673F1}" presName="parentText" presStyleLbl="node1" presStyleIdx="2" presStyleCnt="4">
        <dgm:presLayoutVars>
          <dgm:chMax val="0"/>
          <dgm:bulletEnabled val="1"/>
        </dgm:presLayoutVars>
      </dgm:prSet>
      <dgm:spPr/>
    </dgm:pt>
    <dgm:pt modelId="{C5411836-212D-F84F-9533-0C6283302F6A}" type="pres">
      <dgm:prSet presAssocID="{68784D55-5D9A-4410-A157-9AE16E43FEC8}" presName="spacer" presStyleCnt="0"/>
      <dgm:spPr/>
    </dgm:pt>
    <dgm:pt modelId="{C7FC8642-7898-C14C-A077-7F803DCD9923}" type="pres">
      <dgm:prSet presAssocID="{3C45C423-3D9F-4B94-8ED9-BC1608F1DD0E}" presName="parentText" presStyleLbl="node1" presStyleIdx="3" presStyleCnt="4">
        <dgm:presLayoutVars>
          <dgm:chMax val="0"/>
          <dgm:bulletEnabled val="1"/>
        </dgm:presLayoutVars>
      </dgm:prSet>
      <dgm:spPr/>
    </dgm:pt>
  </dgm:ptLst>
  <dgm:cxnLst>
    <dgm:cxn modelId="{3F675A2A-F402-5946-A9BF-5C125035F8F3}" type="presOf" srcId="{F0127407-A9F8-4B10-A14D-1766BAE6D9C7}" destId="{40D69431-C1D4-6542-BCB0-2653FF8F9ADD}" srcOrd="0" destOrd="0" presId="urn:microsoft.com/office/officeart/2005/8/layout/vList2"/>
    <dgm:cxn modelId="{766D0839-1545-DD4E-AD1E-212D4F20E928}" type="presOf" srcId="{9A9C0D75-940D-4995-97F4-B08451E43DF9}" destId="{736F9349-23F3-5D49-BA84-246C0ED46DF0}" srcOrd="0" destOrd="0" presId="urn:microsoft.com/office/officeart/2005/8/layout/vList2"/>
    <dgm:cxn modelId="{969D8D3E-F28C-EA42-8FDD-256BD1A1EEB3}" type="presOf" srcId="{1F1C2344-2951-4B40-8244-975D5942A7BD}" destId="{D7EFDA12-6BE8-5A4B-B9D3-FE6ACC62FAB8}" srcOrd="0" destOrd="0" presId="urn:microsoft.com/office/officeart/2005/8/layout/vList2"/>
    <dgm:cxn modelId="{A430D652-1E27-2E42-8415-840E365598BE}" type="presOf" srcId="{5735A784-AD71-4C26-BA58-501E08A673F1}" destId="{7268CDFA-DE30-C84D-AD1F-C83726FF4F1E}" srcOrd="0" destOrd="0" presId="urn:microsoft.com/office/officeart/2005/8/layout/vList2"/>
    <dgm:cxn modelId="{7133E45A-4224-45A2-B8BB-08F78DE6990E}" srcId="{9A9C0D75-940D-4995-97F4-B08451E43DF9}" destId="{5735A784-AD71-4C26-BA58-501E08A673F1}" srcOrd="2" destOrd="0" parTransId="{0FCE580F-57FA-4A3D-B978-499EDDE66F25}" sibTransId="{68784D55-5D9A-4410-A157-9AE16E43FEC8}"/>
    <dgm:cxn modelId="{5D9EEE6F-73A0-4B80-BC8E-9F4062947EF5}" srcId="{9A9C0D75-940D-4995-97F4-B08451E43DF9}" destId="{3C45C423-3D9F-4B94-8ED9-BC1608F1DD0E}" srcOrd="3" destOrd="0" parTransId="{D7DA860A-983B-4A3E-8A05-3F4D2A1C8739}" sibTransId="{C36A0ED7-0B7F-426D-99C8-67489A81AA47}"/>
    <dgm:cxn modelId="{0155728C-EAA1-42F6-8DFF-FCD33DD2887F}" srcId="{9A9C0D75-940D-4995-97F4-B08451E43DF9}" destId="{F0127407-A9F8-4B10-A14D-1766BAE6D9C7}" srcOrd="1" destOrd="0" parTransId="{1BD1C2BB-9119-414B-8185-A3BD250E43D9}" sibTransId="{C47B43C1-0E67-41C4-8FF7-D337F3706F65}"/>
    <dgm:cxn modelId="{C2BF71CF-D7F8-7245-8C9C-341302DA8699}" type="presOf" srcId="{3C45C423-3D9F-4B94-8ED9-BC1608F1DD0E}" destId="{C7FC8642-7898-C14C-A077-7F803DCD9923}" srcOrd="0" destOrd="0" presId="urn:microsoft.com/office/officeart/2005/8/layout/vList2"/>
    <dgm:cxn modelId="{116A6AEF-1F78-48E6-B52E-065877F6C75F}" srcId="{9A9C0D75-940D-4995-97F4-B08451E43DF9}" destId="{1F1C2344-2951-4B40-8244-975D5942A7BD}" srcOrd="0" destOrd="0" parTransId="{E08E5BE6-88E9-41F0-B181-28EA3C6B96A7}" sibTransId="{0BDF0517-BEC3-41E2-8E3D-2A6B560EB588}"/>
    <dgm:cxn modelId="{6B49AC32-B967-F647-ADD6-BF3AF49F56C4}" type="presParOf" srcId="{736F9349-23F3-5D49-BA84-246C0ED46DF0}" destId="{D7EFDA12-6BE8-5A4B-B9D3-FE6ACC62FAB8}" srcOrd="0" destOrd="0" presId="urn:microsoft.com/office/officeart/2005/8/layout/vList2"/>
    <dgm:cxn modelId="{184811A1-7328-2A4C-9837-CC9A94A9CF3D}" type="presParOf" srcId="{736F9349-23F3-5D49-BA84-246C0ED46DF0}" destId="{49917651-CDDC-AC4A-AE86-E3B239E432C5}" srcOrd="1" destOrd="0" presId="urn:microsoft.com/office/officeart/2005/8/layout/vList2"/>
    <dgm:cxn modelId="{A2F2A4DA-94EF-8B4C-8372-BDA844E77F9E}" type="presParOf" srcId="{736F9349-23F3-5D49-BA84-246C0ED46DF0}" destId="{40D69431-C1D4-6542-BCB0-2653FF8F9ADD}" srcOrd="2" destOrd="0" presId="urn:microsoft.com/office/officeart/2005/8/layout/vList2"/>
    <dgm:cxn modelId="{D29B7683-EAC8-B04F-B02C-1BF3D2BD7D5D}" type="presParOf" srcId="{736F9349-23F3-5D49-BA84-246C0ED46DF0}" destId="{E2B0319F-26C6-7C43-AA23-5062657EBD88}" srcOrd="3" destOrd="0" presId="urn:microsoft.com/office/officeart/2005/8/layout/vList2"/>
    <dgm:cxn modelId="{A62FEE79-DA08-4C4C-9413-5D9E2FC2358D}" type="presParOf" srcId="{736F9349-23F3-5D49-BA84-246C0ED46DF0}" destId="{7268CDFA-DE30-C84D-AD1F-C83726FF4F1E}" srcOrd="4" destOrd="0" presId="urn:microsoft.com/office/officeart/2005/8/layout/vList2"/>
    <dgm:cxn modelId="{4BDFA0B6-FE33-C848-93B6-DFB9F2145CA9}" type="presParOf" srcId="{736F9349-23F3-5D49-BA84-246C0ED46DF0}" destId="{C5411836-212D-F84F-9533-0C6283302F6A}" srcOrd="5" destOrd="0" presId="urn:microsoft.com/office/officeart/2005/8/layout/vList2"/>
    <dgm:cxn modelId="{4FDB639F-95AF-C84E-A7CD-4D893AC384D5}" type="presParOf" srcId="{736F9349-23F3-5D49-BA84-246C0ED46DF0}" destId="{C7FC8642-7898-C14C-A077-7F803DCD9923}"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4BF55A09-B656-440E-8E12-990246336D63}" type="doc">
      <dgm:prSet loTypeId="urn:microsoft.com/office/officeart/2005/8/layout/vList2" loCatId="list" qsTypeId="urn:microsoft.com/office/officeart/2005/8/quickstyle/simple2" qsCatId="simple" csTypeId="urn:microsoft.com/office/officeart/2005/8/colors/colorful2" csCatId="colorful"/>
      <dgm:spPr/>
      <dgm:t>
        <a:bodyPr/>
        <a:lstStyle/>
        <a:p>
          <a:endParaRPr lang="en-US"/>
        </a:p>
      </dgm:t>
    </dgm:pt>
    <dgm:pt modelId="{AF6E77CA-FBEE-4ED7-B939-63D4FD6466F8}">
      <dgm:prSet/>
      <dgm:spPr/>
      <dgm:t>
        <a:bodyPr/>
        <a:lstStyle/>
        <a:p>
          <a:r>
            <a:rPr lang="en-US"/>
            <a:t>Can I be Truly Just if I cannot forgive? Can I become more able to forgive if I am not Just? Can I be forgiven if I do not pursue Justice? </a:t>
          </a:r>
        </a:p>
      </dgm:t>
    </dgm:pt>
    <dgm:pt modelId="{F6C290A4-C138-4A81-9A5A-69A724A60CD4}" type="parTrans" cxnId="{1C230542-2442-44F9-AE89-5BAB32D77659}">
      <dgm:prSet/>
      <dgm:spPr/>
      <dgm:t>
        <a:bodyPr/>
        <a:lstStyle/>
        <a:p>
          <a:endParaRPr lang="en-US"/>
        </a:p>
      </dgm:t>
    </dgm:pt>
    <dgm:pt modelId="{2DE84378-375C-4261-8CDC-E1A3AFA8C84B}" type="sibTrans" cxnId="{1C230542-2442-44F9-AE89-5BAB32D77659}">
      <dgm:prSet/>
      <dgm:spPr/>
      <dgm:t>
        <a:bodyPr/>
        <a:lstStyle/>
        <a:p>
          <a:endParaRPr lang="en-US"/>
        </a:p>
      </dgm:t>
    </dgm:pt>
    <dgm:pt modelId="{E3F6A6E3-C4F5-454A-8E52-773457E10E68}">
      <dgm:prSet/>
      <dgm:spPr/>
      <dgm:t>
        <a:bodyPr/>
        <a:lstStyle/>
        <a:p>
          <a:r>
            <a:rPr lang="en-US"/>
            <a:t>What is True Justice if there is no room in it for forgiveness towards those who repent and mend their ways? Do I seek to destroy and cause unnecessary harm through my retribution and anger? </a:t>
          </a:r>
        </a:p>
      </dgm:t>
    </dgm:pt>
    <dgm:pt modelId="{3F66E00B-3A04-45BF-8638-7E6333F3C8FF}" type="parTrans" cxnId="{11B1DB0E-E020-4D22-AFB5-71B3144EDCF5}">
      <dgm:prSet/>
      <dgm:spPr/>
      <dgm:t>
        <a:bodyPr/>
        <a:lstStyle/>
        <a:p>
          <a:endParaRPr lang="en-US"/>
        </a:p>
      </dgm:t>
    </dgm:pt>
    <dgm:pt modelId="{8A9DDCDE-CC25-4064-ACA4-C199FF056E60}" type="sibTrans" cxnId="{11B1DB0E-E020-4D22-AFB5-71B3144EDCF5}">
      <dgm:prSet/>
      <dgm:spPr/>
      <dgm:t>
        <a:bodyPr/>
        <a:lstStyle/>
        <a:p>
          <a:endParaRPr lang="en-US"/>
        </a:p>
      </dgm:t>
    </dgm:pt>
    <dgm:pt modelId="{06E3A5DD-FC72-44B7-BE9A-EA2368DCCE69}">
      <dgm:prSet/>
      <dgm:spPr/>
      <dgm:t>
        <a:bodyPr/>
        <a:lstStyle/>
        <a:p>
          <a:r>
            <a:rPr lang="en-US"/>
            <a:t>How can my forgiveness help to sweeten the bitter taste of my justice so that it is driven by my compassion rather than through my vengeance? </a:t>
          </a:r>
        </a:p>
      </dgm:t>
    </dgm:pt>
    <dgm:pt modelId="{7771E27B-FE9B-4CA4-B523-C697CD63CC1B}" type="parTrans" cxnId="{98B6CAC1-084D-4760-AC56-AFBCE4D7A3DC}">
      <dgm:prSet/>
      <dgm:spPr/>
      <dgm:t>
        <a:bodyPr/>
        <a:lstStyle/>
        <a:p>
          <a:endParaRPr lang="en-US"/>
        </a:p>
      </dgm:t>
    </dgm:pt>
    <dgm:pt modelId="{3CE11DFB-7D40-4175-A1CF-1CEA34906371}" type="sibTrans" cxnId="{98B6CAC1-084D-4760-AC56-AFBCE4D7A3DC}">
      <dgm:prSet/>
      <dgm:spPr/>
      <dgm:t>
        <a:bodyPr/>
        <a:lstStyle/>
        <a:p>
          <a:endParaRPr lang="en-US"/>
        </a:p>
      </dgm:t>
    </dgm:pt>
    <dgm:pt modelId="{B16F9306-21C0-4681-B997-004D99014813}">
      <dgm:prSet/>
      <dgm:spPr/>
      <dgm:t>
        <a:bodyPr/>
        <a:lstStyle/>
        <a:p>
          <a:r>
            <a:rPr lang="en-US"/>
            <a:t>Can my Justice bring me to becoming more able to forgive?</a:t>
          </a:r>
        </a:p>
      </dgm:t>
    </dgm:pt>
    <dgm:pt modelId="{E75A68D3-237B-4020-85C9-51A82FAD4A0B}" type="parTrans" cxnId="{CC1B746A-6F45-4BB9-80A6-6DABDA1430AF}">
      <dgm:prSet/>
      <dgm:spPr/>
      <dgm:t>
        <a:bodyPr/>
        <a:lstStyle/>
        <a:p>
          <a:endParaRPr lang="en-US"/>
        </a:p>
      </dgm:t>
    </dgm:pt>
    <dgm:pt modelId="{212C6E00-5375-4D22-8D2A-F9AE9BC006CA}" type="sibTrans" cxnId="{CC1B746A-6F45-4BB9-80A6-6DABDA1430AF}">
      <dgm:prSet/>
      <dgm:spPr/>
      <dgm:t>
        <a:bodyPr/>
        <a:lstStyle/>
        <a:p>
          <a:endParaRPr lang="en-US"/>
        </a:p>
      </dgm:t>
    </dgm:pt>
    <dgm:pt modelId="{277D726D-5D8C-4E35-B560-0A22EB0FC3A6}">
      <dgm:prSet/>
      <dgm:spPr/>
      <dgm:t>
        <a:bodyPr/>
        <a:lstStyle/>
        <a:p>
          <a:r>
            <a:rPr lang="en-US"/>
            <a:t>Can my Justice help me become more able to forgive and pardon the faults of others?</a:t>
          </a:r>
        </a:p>
      </dgm:t>
    </dgm:pt>
    <dgm:pt modelId="{0EDB542F-8B5A-4F88-B94C-BC8C1CC082A1}" type="parTrans" cxnId="{A2456E30-52CF-4142-B497-1CDC4C962CD9}">
      <dgm:prSet/>
      <dgm:spPr/>
      <dgm:t>
        <a:bodyPr/>
        <a:lstStyle/>
        <a:p>
          <a:endParaRPr lang="en-US"/>
        </a:p>
      </dgm:t>
    </dgm:pt>
    <dgm:pt modelId="{D2BE163A-73E0-451F-812D-9A85B572CD9F}" type="sibTrans" cxnId="{A2456E30-52CF-4142-B497-1CDC4C962CD9}">
      <dgm:prSet/>
      <dgm:spPr/>
      <dgm:t>
        <a:bodyPr/>
        <a:lstStyle/>
        <a:p>
          <a:endParaRPr lang="en-US"/>
        </a:p>
      </dgm:t>
    </dgm:pt>
    <dgm:pt modelId="{6B6D3B26-D9A5-4E4F-BE2B-F70A4CE9B285}">
      <dgm:prSet/>
      <dgm:spPr/>
      <dgm:t>
        <a:bodyPr/>
        <a:lstStyle/>
        <a:p>
          <a:r>
            <a:rPr lang="en-US"/>
            <a:t>Must I not forgive the faults of others in order to be forgiven myself? Is this not True Justice? How can looking for the good in others help me to become more forgiving and therefore more Just? </a:t>
          </a:r>
        </a:p>
      </dgm:t>
    </dgm:pt>
    <dgm:pt modelId="{534FDB77-5DF4-4394-81AA-74B9433AF19C}" type="parTrans" cxnId="{CC552C11-FBF9-4CBD-B088-96F3A0D1DAB0}">
      <dgm:prSet/>
      <dgm:spPr/>
      <dgm:t>
        <a:bodyPr/>
        <a:lstStyle/>
        <a:p>
          <a:endParaRPr lang="en-US"/>
        </a:p>
      </dgm:t>
    </dgm:pt>
    <dgm:pt modelId="{0F7DFECF-B22F-4E22-BB74-C94978EBE2E5}" type="sibTrans" cxnId="{CC552C11-FBF9-4CBD-B088-96F3A0D1DAB0}">
      <dgm:prSet/>
      <dgm:spPr/>
      <dgm:t>
        <a:bodyPr/>
        <a:lstStyle/>
        <a:p>
          <a:endParaRPr lang="en-US"/>
        </a:p>
      </dgm:t>
    </dgm:pt>
    <dgm:pt modelId="{0D643CFF-4903-41A5-B2BF-95C49A3528BF}">
      <dgm:prSet/>
      <dgm:spPr/>
      <dgm:t>
        <a:bodyPr/>
        <a:lstStyle/>
        <a:p>
          <a:r>
            <a:rPr lang="en-US"/>
            <a:t>Can my forgiveness in my justice help to bring others to repentance and taking responsibility of their speech and behavior without being destroyed by my retribution? </a:t>
          </a:r>
        </a:p>
      </dgm:t>
    </dgm:pt>
    <dgm:pt modelId="{BDFAD8F1-A04B-4811-988B-E3CCB334FC58}" type="parTrans" cxnId="{CFFDFF17-1D7F-4A3A-9AFE-FB27BD4CBC53}">
      <dgm:prSet/>
      <dgm:spPr/>
      <dgm:t>
        <a:bodyPr/>
        <a:lstStyle/>
        <a:p>
          <a:endParaRPr lang="en-US"/>
        </a:p>
      </dgm:t>
    </dgm:pt>
    <dgm:pt modelId="{8417274D-4605-431D-8F70-F2D650D8076E}" type="sibTrans" cxnId="{CFFDFF17-1D7F-4A3A-9AFE-FB27BD4CBC53}">
      <dgm:prSet/>
      <dgm:spPr/>
      <dgm:t>
        <a:bodyPr/>
        <a:lstStyle/>
        <a:p>
          <a:endParaRPr lang="en-US"/>
        </a:p>
      </dgm:t>
    </dgm:pt>
    <dgm:pt modelId="{A674BD31-56A2-46D7-911E-5DC753B5B8BB}">
      <dgm:prSet/>
      <dgm:spPr/>
      <dgm:t>
        <a:bodyPr/>
        <a:lstStyle/>
        <a:p>
          <a:r>
            <a:rPr lang="en-US"/>
            <a:t>Can my love for Justice bring me to repentance and to taking responsibility of my thoughts, emotions, speech and behavior so that I am able to mend my ways and rise above my evil inclinations and purify myself- so that I can become a vessel for a Higher Justice than that which is driven by my own will and understanding? </a:t>
          </a:r>
        </a:p>
      </dgm:t>
    </dgm:pt>
    <dgm:pt modelId="{0966B04E-AA13-45B9-8792-5AA7E997B28C}" type="parTrans" cxnId="{E9E787B5-007F-4B51-9D54-B5841FBF655F}">
      <dgm:prSet/>
      <dgm:spPr/>
      <dgm:t>
        <a:bodyPr/>
        <a:lstStyle/>
        <a:p>
          <a:endParaRPr lang="en-US"/>
        </a:p>
      </dgm:t>
    </dgm:pt>
    <dgm:pt modelId="{E507FB04-A799-4650-9FBF-3595E5B49CBC}" type="sibTrans" cxnId="{E9E787B5-007F-4B51-9D54-B5841FBF655F}">
      <dgm:prSet/>
      <dgm:spPr/>
      <dgm:t>
        <a:bodyPr/>
        <a:lstStyle/>
        <a:p>
          <a:endParaRPr lang="en-US"/>
        </a:p>
      </dgm:t>
    </dgm:pt>
    <dgm:pt modelId="{8846EAD6-0D66-1747-B49D-B2E4800EFF8F}" type="pres">
      <dgm:prSet presAssocID="{4BF55A09-B656-440E-8E12-990246336D63}" presName="linear" presStyleCnt="0">
        <dgm:presLayoutVars>
          <dgm:animLvl val="lvl"/>
          <dgm:resizeHandles val="exact"/>
        </dgm:presLayoutVars>
      </dgm:prSet>
      <dgm:spPr/>
    </dgm:pt>
    <dgm:pt modelId="{C7BB81E7-E202-2F4B-8AF1-32CFDD0CFF3A}" type="pres">
      <dgm:prSet presAssocID="{AF6E77CA-FBEE-4ED7-B939-63D4FD6466F8}" presName="parentText" presStyleLbl="node1" presStyleIdx="0" presStyleCnt="8">
        <dgm:presLayoutVars>
          <dgm:chMax val="0"/>
          <dgm:bulletEnabled val="1"/>
        </dgm:presLayoutVars>
      </dgm:prSet>
      <dgm:spPr/>
    </dgm:pt>
    <dgm:pt modelId="{AB7DEFF3-0F31-F943-89CF-01CAAB2327C2}" type="pres">
      <dgm:prSet presAssocID="{2DE84378-375C-4261-8CDC-E1A3AFA8C84B}" presName="spacer" presStyleCnt="0"/>
      <dgm:spPr/>
    </dgm:pt>
    <dgm:pt modelId="{3035ED86-2F21-AD4E-AABA-B630890BC250}" type="pres">
      <dgm:prSet presAssocID="{E3F6A6E3-C4F5-454A-8E52-773457E10E68}" presName="parentText" presStyleLbl="node1" presStyleIdx="1" presStyleCnt="8">
        <dgm:presLayoutVars>
          <dgm:chMax val="0"/>
          <dgm:bulletEnabled val="1"/>
        </dgm:presLayoutVars>
      </dgm:prSet>
      <dgm:spPr/>
    </dgm:pt>
    <dgm:pt modelId="{9FA40C22-8C40-2842-8970-5DD0315E63A1}" type="pres">
      <dgm:prSet presAssocID="{8A9DDCDE-CC25-4064-ACA4-C199FF056E60}" presName="spacer" presStyleCnt="0"/>
      <dgm:spPr/>
    </dgm:pt>
    <dgm:pt modelId="{2F70AC01-6FDD-1B4A-9126-04F12A574B9E}" type="pres">
      <dgm:prSet presAssocID="{06E3A5DD-FC72-44B7-BE9A-EA2368DCCE69}" presName="parentText" presStyleLbl="node1" presStyleIdx="2" presStyleCnt="8">
        <dgm:presLayoutVars>
          <dgm:chMax val="0"/>
          <dgm:bulletEnabled val="1"/>
        </dgm:presLayoutVars>
      </dgm:prSet>
      <dgm:spPr/>
    </dgm:pt>
    <dgm:pt modelId="{060CF0E3-62FB-E44C-8D38-E045E902F35C}" type="pres">
      <dgm:prSet presAssocID="{3CE11DFB-7D40-4175-A1CF-1CEA34906371}" presName="spacer" presStyleCnt="0"/>
      <dgm:spPr/>
    </dgm:pt>
    <dgm:pt modelId="{A62A84EF-6376-9D40-AC6D-D59349752194}" type="pres">
      <dgm:prSet presAssocID="{B16F9306-21C0-4681-B997-004D99014813}" presName="parentText" presStyleLbl="node1" presStyleIdx="3" presStyleCnt="8">
        <dgm:presLayoutVars>
          <dgm:chMax val="0"/>
          <dgm:bulletEnabled val="1"/>
        </dgm:presLayoutVars>
      </dgm:prSet>
      <dgm:spPr/>
    </dgm:pt>
    <dgm:pt modelId="{CBC06449-F01D-4943-B60E-5F86E892D7C3}" type="pres">
      <dgm:prSet presAssocID="{212C6E00-5375-4D22-8D2A-F9AE9BC006CA}" presName="spacer" presStyleCnt="0"/>
      <dgm:spPr/>
    </dgm:pt>
    <dgm:pt modelId="{79EA7787-C43E-2144-8320-1198C2266474}" type="pres">
      <dgm:prSet presAssocID="{277D726D-5D8C-4E35-B560-0A22EB0FC3A6}" presName="parentText" presStyleLbl="node1" presStyleIdx="4" presStyleCnt="8">
        <dgm:presLayoutVars>
          <dgm:chMax val="0"/>
          <dgm:bulletEnabled val="1"/>
        </dgm:presLayoutVars>
      </dgm:prSet>
      <dgm:spPr/>
    </dgm:pt>
    <dgm:pt modelId="{577BC7F4-0255-1C4F-81EC-95CC44DE8F8A}" type="pres">
      <dgm:prSet presAssocID="{D2BE163A-73E0-451F-812D-9A85B572CD9F}" presName="spacer" presStyleCnt="0"/>
      <dgm:spPr/>
    </dgm:pt>
    <dgm:pt modelId="{FA75F9FF-CBE1-DA42-B3A0-EAF141FEF35E}" type="pres">
      <dgm:prSet presAssocID="{6B6D3B26-D9A5-4E4F-BE2B-F70A4CE9B285}" presName="parentText" presStyleLbl="node1" presStyleIdx="5" presStyleCnt="8">
        <dgm:presLayoutVars>
          <dgm:chMax val="0"/>
          <dgm:bulletEnabled val="1"/>
        </dgm:presLayoutVars>
      </dgm:prSet>
      <dgm:spPr/>
    </dgm:pt>
    <dgm:pt modelId="{FA99E58E-3D37-F04A-8705-56243240BC67}" type="pres">
      <dgm:prSet presAssocID="{0F7DFECF-B22F-4E22-BB74-C94978EBE2E5}" presName="spacer" presStyleCnt="0"/>
      <dgm:spPr/>
    </dgm:pt>
    <dgm:pt modelId="{83D3E5B9-5CC9-BD4F-A39E-D36970EE5390}" type="pres">
      <dgm:prSet presAssocID="{0D643CFF-4903-41A5-B2BF-95C49A3528BF}" presName="parentText" presStyleLbl="node1" presStyleIdx="6" presStyleCnt="8">
        <dgm:presLayoutVars>
          <dgm:chMax val="0"/>
          <dgm:bulletEnabled val="1"/>
        </dgm:presLayoutVars>
      </dgm:prSet>
      <dgm:spPr/>
    </dgm:pt>
    <dgm:pt modelId="{856436A5-82A1-3C4C-BACC-52FFAAA823D2}" type="pres">
      <dgm:prSet presAssocID="{8417274D-4605-431D-8F70-F2D650D8076E}" presName="spacer" presStyleCnt="0"/>
      <dgm:spPr/>
    </dgm:pt>
    <dgm:pt modelId="{DC5EF912-5149-1442-A4C1-718A83ED75F7}" type="pres">
      <dgm:prSet presAssocID="{A674BD31-56A2-46D7-911E-5DC753B5B8BB}" presName="parentText" presStyleLbl="node1" presStyleIdx="7" presStyleCnt="8">
        <dgm:presLayoutVars>
          <dgm:chMax val="0"/>
          <dgm:bulletEnabled val="1"/>
        </dgm:presLayoutVars>
      </dgm:prSet>
      <dgm:spPr/>
    </dgm:pt>
  </dgm:ptLst>
  <dgm:cxnLst>
    <dgm:cxn modelId="{D55E0703-0C5A-D54D-83E0-5BB9D1F0E104}" type="presOf" srcId="{4BF55A09-B656-440E-8E12-990246336D63}" destId="{8846EAD6-0D66-1747-B49D-B2E4800EFF8F}" srcOrd="0" destOrd="0" presId="urn:microsoft.com/office/officeart/2005/8/layout/vList2"/>
    <dgm:cxn modelId="{11B1DB0E-E020-4D22-AFB5-71B3144EDCF5}" srcId="{4BF55A09-B656-440E-8E12-990246336D63}" destId="{E3F6A6E3-C4F5-454A-8E52-773457E10E68}" srcOrd="1" destOrd="0" parTransId="{3F66E00B-3A04-45BF-8638-7E6333F3C8FF}" sibTransId="{8A9DDCDE-CC25-4064-ACA4-C199FF056E60}"/>
    <dgm:cxn modelId="{CC552C11-FBF9-4CBD-B088-96F3A0D1DAB0}" srcId="{4BF55A09-B656-440E-8E12-990246336D63}" destId="{6B6D3B26-D9A5-4E4F-BE2B-F70A4CE9B285}" srcOrd="5" destOrd="0" parTransId="{534FDB77-5DF4-4394-81AA-74B9433AF19C}" sibTransId="{0F7DFECF-B22F-4E22-BB74-C94978EBE2E5}"/>
    <dgm:cxn modelId="{CFFDFF17-1D7F-4A3A-9AFE-FB27BD4CBC53}" srcId="{4BF55A09-B656-440E-8E12-990246336D63}" destId="{0D643CFF-4903-41A5-B2BF-95C49A3528BF}" srcOrd="6" destOrd="0" parTransId="{BDFAD8F1-A04B-4811-988B-E3CCB334FC58}" sibTransId="{8417274D-4605-431D-8F70-F2D650D8076E}"/>
    <dgm:cxn modelId="{7958FF1B-B2AD-3544-8901-89F3DB9D354B}" type="presOf" srcId="{6B6D3B26-D9A5-4E4F-BE2B-F70A4CE9B285}" destId="{FA75F9FF-CBE1-DA42-B3A0-EAF141FEF35E}" srcOrd="0" destOrd="0" presId="urn:microsoft.com/office/officeart/2005/8/layout/vList2"/>
    <dgm:cxn modelId="{B1ADE224-BA76-3E44-8B79-F0C85C81DE29}" type="presOf" srcId="{277D726D-5D8C-4E35-B560-0A22EB0FC3A6}" destId="{79EA7787-C43E-2144-8320-1198C2266474}" srcOrd="0" destOrd="0" presId="urn:microsoft.com/office/officeart/2005/8/layout/vList2"/>
    <dgm:cxn modelId="{A2456E30-52CF-4142-B497-1CDC4C962CD9}" srcId="{4BF55A09-B656-440E-8E12-990246336D63}" destId="{277D726D-5D8C-4E35-B560-0A22EB0FC3A6}" srcOrd="4" destOrd="0" parTransId="{0EDB542F-8B5A-4F88-B94C-BC8C1CC082A1}" sibTransId="{D2BE163A-73E0-451F-812D-9A85B572CD9F}"/>
    <dgm:cxn modelId="{46C7C53B-5E08-5B45-B2C1-B7A1B1AD681C}" type="presOf" srcId="{0D643CFF-4903-41A5-B2BF-95C49A3528BF}" destId="{83D3E5B9-5CC9-BD4F-A39E-D36970EE5390}" srcOrd="0" destOrd="0" presId="urn:microsoft.com/office/officeart/2005/8/layout/vList2"/>
    <dgm:cxn modelId="{0F07F73B-3263-6B4F-95FD-6E097803C3B4}" type="presOf" srcId="{AF6E77CA-FBEE-4ED7-B939-63D4FD6466F8}" destId="{C7BB81E7-E202-2F4B-8AF1-32CFDD0CFF3A}" srcOrd="0" destOrd="0" presId="urn:microsoft.com/office/officeart/2005/8/layout/vList2"/>
    <dgm:cxn modelId="{1C230542-2442-44F9-AE89-5BAB32D77659}" srcId="{4BF55A09-B656-440E-8E12-990246336D63}" destId="{AF6E77CA-FBEE-4ED7-B939-63D4FD6466F8}" srcOrd="0" destOrd="0" parTransId="{F6C290A4-C138-4A81-9A5A-69A724A60CD4}" sibTransId="{2DE84378-375C-4261-8CDC-E1A3AFA8C84B}"/>
    <dgm:cxn modelId="{407F8F5A-2601-F64F-A8FD-2C34C57E8033}" type="presOf" srcId="{A674BD31-56A2-46D7-911E-5DC753B5B8BB}" destId="{DC5EF912-5149-1442-A4C1-718A83ED75F7}" srcOrd="0" destOrd="0" presId="urn:microsoft.com/office/officeart/2005/8/layout/vList2"/>
    <dgm:cxn modelId="{CC1B746A-6F45-4BB9-80A6-6DABDA1430AF}" srcId="{4BF55A09-B656-440E-8E12-990246336D63}" destId="{B16F9306-21C0-4681-B997-004D99014813}" srcOrd="3" destOrd="0" parTransId="{E75A68D3-237B-4020-85C9-51A82FAD4A0B}" sibTransId="{212C6E00-5375-4D22-8D2A-F9AE9BC006CA}"/>
    <dgm:cxn modelId="{246E8694-C79D-0142-BB13-C5749E61CB90}" type="presOf" srcId="{B16F9306-21C0-4681-B997-004D99014813}" destId="{A62A84EF-6376-9D40-AC6D-D59349752194}" srcOrd="0" destOrd="0" presId="urn:microsoft.com/office/officeart/2005/8/layout/vList2"/>
    <dgm:cxn modelId="{4D5123A0-A5E4-9449-9192-A802FABCE39B}" type="presOf" srcId="{E3F6A6E3-C4F5-454A-8E52-773457E10E68}" destId="{3035ED86-2F21-AD4E-AABA-B630890BC250}" srcOrd="0" destOrd="0" presId="urn:microsoft.com/office/officeart/2005/8/layout/vList2"/>
    <dgm:cxn modelId="{E9E787B5-007F-4B51-9D54-B5841FBF655F}" srcId="{4BF55A09-B656-440E-8E12-990246336D63}" destId="{A674BD31-56A2-46D7-911E-5DC753B5B8BB}" srcOrd="7" destOrd="0" parTransId="{0966B04E-AA13-45B9-8792-5AA7E997B28C}" sibTransId="{E507FB04-A799-4650-9FBF-3595E5B49CBC}"/>
    <dgm:cxn modelId="{98B6CAC1-084D-4760-AC56-AFBCE4D7A3DC}" srcId="{4BF55A09-B656-440E-8E12-990246336D63}" destId="{06E3A5DD-FC72-44B7-BE9A-EA2368DCCE69}" srcOrd="2" destOrd="0" parTransId="{7771E27B-FE9B-4CA4-B523-C697CD63CC1B}" sibTransId="{3CE11DFB-7D40-4175-A1CF-1CEA34906371}"/>
    <dgm:cxn modelId="{2804DEFE-DF41-B943-A2DD-51BF342A15C1}" type="presOf" srcId="{06E3A5DD-FC72-44B7-BE9A-EA2368DCCE69}" destId="{2F70AC01-6FDD-1B4A-9126-04F12A574B9E}" srcOrd="0" destOrd="0" presId="urn:microsoft.com/office/officeart/2005/8/layout/vList2"/>
    <dgm:cxn modelId="{12E00EF4-916F-6742-93BE-88E57A9D9A38}" type="presParOf" srcId="{8846EAD6-0D66-1747-B49D-B2E4800EFF8F}" destId="{C7BB81E7-E202-2F4B-8AF1-32CFDD0CFF3A}" srcOrd="0" destOrd="0" presId="urn:microsoft.com/office/officeart/2005/8/layout/vList2"/>
    <dgm:cxn modelId="{719722E0-49AC-104D-BADF-47853D52FC5D}" type="presParOf" srcId="{8846EAD6-0D66-1747-B49D-B2E4800EFF8F}" destId="{AB7DEFF3-0F31-F943-89CF-01CAAB2327C2}" srcOrd="1" destOrd="0" presId="urn:microsoft.com/office/officeart/2005/8/layout/vList2"/>
    <dgm:cxn modelId="{B75D7681-8490-6545-BBE5-656641404C29}" type="presParOf" srcId="{8846EAD6-0D66-1747-B49D-B2E4800EFF8F}" destId="{3035ED86-2F21-AD4E-AABA-B630890BC250}" srcOrd="2" destOrd="0" presId="urn:microsoft.com/office/officeart/2005/8/layout/vList2"/>
    <dgm:cxn modelId="{F3F69FD8-0CF1-CC4D-B89D-57024C19627A}" type="presParOf" srcId="{8846EAD6-0D66-1747-B49D-B2E4800EFF8F}" destId="{9FA40C22-8C40-2842-8970-5DD0315E63A1}" srcOrd="3" destOrd="0" presId="urn:microsoft.com/office/officeart/2005/8/layout/vList2"/>
    <dgm:cxn modelId="{674550A3-92AE-314E-940C-775BC012D7AF}" type="presParOf" srcId="{8846EAD6-0D66-1747-B49D-B2E4800EFF8F}" destId="{2F70AC01-6FDD-1B4A-9126-04F12A574B9E}" srcOrd="4" destOrd="0" presId="urn:microsoft.com/office/officeart/2005/8/layout/vList2"/>
    <dgm:cxn modelId="{25DC8D18-9FA0-7243-AC45-3F8CC160C5B7}" type="presParOf" srcId="{8846EAD6-0D66-1747-B49D-B2E4800EFF8F}" destId="{060CF0E3-62FB-E44C-8D38-E045E902F35C}" srcOrd="5" destOrd="0" presId="urn:microsoft.com/office/officeart/2005/8/layout/vList2"/>
    <dgm:cxn modelId="{9483444A-33DD-0C49-A81A-300C5DBC6D6C}" type="presParOf" srcId="{8846EAD6-0D66-1747-B49D-B2E4800EFF8F}" destId="{A62A84EF-6376-9D40-AC6D-D59349752194}" srcOrd="6" destOrd="0" presId="urn:microsoft.com/office/officeart/2005/8/layout/vList2"/>
    <dgm:cxn modelId="{D598A664-BBEF-7F45-B37E-AAA862E058FF}" type="presParOf" srcId="{8846EAD6-0D66-1747-B49D-B2E4800EFF8F}" destId="{CBC06449-F01D-4943-B60E-5F86E892D7C3}" srcOrd="7" destOrd="0" presId="urn:microsoft.com/office/officeart/2005/8/layout/vList2"/>
    <dgm:cxn modelId="{6252B35B-E1A1-DB46-AB33-6E5511F3FF8F}" type="presParOf" srcId="{8846EAD6-0D66-1747-B49D-B2E4800EFF8F}" destId="{79EA7787-C43E-2144-8320-1198C2266474}" srcOrd="8" destOrd="0" presId="urn:microsoft.com/office/officeart/2005/8/layout/vList2"/>
    <dgm:cxn modelId="{D6A11447-7B50-B24E-BAFF-2379FA05170D}" type="presParOf" srcId="{8846EAD6-0D66-1747-B49D-B2E4800EFF8F}" destId="{577BC7F4-0255-1C4F-81EC-95CC44DE8F8A}" srcOrd="9" destOrd="0" presId="urn:microsoft.com/office/officeart/2005/8/layout/vList2"/>
    <dgm:cxn modelId="{70F2DD18-7A83-8749-AC92-E70B3E2EF5F4}" type="presParOf" srcId="{8846EAD6-0D66-1747-B49D-B2E4800EFF8F}" destId="{FA75F9FF-CBE1-DA42-B3A0-EAF141FEF35E}" srcOrd="10" destOrd="0" presId="urn:microsoft.com/office/officeart/2005/8/layout/vList2"/>
    <dgm:cxn modelId="{320C4BB1-AC24-F24A-88B1-480EADA73F98}" type="presParOf" srcId="{8846EAD6-0D66-1747-B49D-B2E4800EFF8F}" destId="{FA99E58E-3D37-F04A-8705-56243240BC67}" srcOrd="11" destOrd="0" presId="urn:microsoft.com/office/officeart/2005/8/layout/vList2"/>
    <dgm:cxn modelId="{856F5C94-5EF0-A045-85E6-2D790909DB9C}" type="presParOf" srcId="{8846EAD6-0D66-1747-B49D-B2E4800EFF8F}" destId="{83D3E5B9-5CC9-BD4F-A39E-D36970EE5390}" srcOrd="12" destOrd="0" presId="urn:microsoft.com/office/officeart/2005/8/layout/vList2"/>
    <dgm:cxn modelId="{5F49F271-4203-FD42-9DC8-22E5E6E777CC}" type="presParOf" srcId="{8846EAD6-0D66-1747-B49D-B2E4800EFF8F}" destId="{856436A5-82A1-3C4C-BACC-52FFAAA823D2}" srcOrd="13" destOrd="0" presId="urn:microsoft.com/office/officeart/2005/8/layout/vList2"/>
    <dgm:cxn modelId="{A32F10ED-1826-BF4B-9ACF-F39A7FF2A620}" type="presParOf" srcId="{8846EAD6-0D66-1747-B49D-B2E4800EFF8F}" destId="{DC5EF912-5149-1442-A4C1-718A83ED75F7}"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349E36E0-FF44-4E52-BDA6-8323A36E0D4C}" type="doc">
      <dgm:prSet loTypeId="urn:microsoft.com/office/officeart/2005/8/layout/vList2" loCatId="list" qsTypeId="urn:microsoft.com/office/officeart/2005/8/quickstyle/simple2" qsCatId="simple" csTypeId="urn:microsoft.com/office/officeart/2005/8/colors/colorful2" csCatId="colorful"/>
      <dgm:spPr/>
      <dgm:t>
        <a:bodyPr/>
        <a:lstStyle/>
        <a:p>
          <a:endParaRPr lang="en-US"/>
        </a:p>
      </dgm:t>
    </dgm:pt>
    <dgm:pt modelId="{7488E551-69B6-4397-A31E-90FF6E442B89}">
      <dgm:prSet/>
      <dgm:spPr/>
      <dgm:t>
        <a:bodyPr/>
        <a:lstStyle/>
        <a:p>
          <a:r>
            <a:rPr lang="en-US"/>
            <a:t>How can there be Hope without True Justice? How can hope in True Justice help me to persevere in the path of righteousness and my justice?</a:t>
          </a:r>
        </a:p>
      </dgm:t>
    </dgm:pt>
    <dgm:pt modelId="{5CEE25AA-41F1-42B9-A471-F9663D4A80F0}" type="parTrans" cxnId="{67E0A281-7C79-4F30-B6C1-13855A73284A}">
      <dgm:prSet/>
      <dgm:spPr/>
      <dgm:t>
        <a:bodyPr/>
        <a:lstStyle/>
        <a:p>
          <a:endParaRPr lang="en-US"/>
        </a:p>
      </dgm:t>
    </dgm:pt>
    <dgm:pt modelId="{1F3B8583-E71A-4CE9-AC12-4187A4320418}" type="sibTrans" cxnId="{67E0A281-7C79-4F30-B6C1-13855A73284A}">
      <dgm:prSet/>
      <dgm:spPr/>
      <dgm:t>
        <a:bodyPr/>
        <a:lstStyle/>
        <a:p>
          <a:endParaRPr lang="en-US"/>
        </a:p>
      </dgm:t>
    </dgm:pt>
    <dgm:pt modelId="{1851F9EF-A93E-4DB8-8B09-F341AA389605}">
      <dgm:prSet/>
      <dgm:spPr/>
      <dgm:t>
        <a:bodyPr/>
        <a:lstStyle/>
        <a:p>
          <a:r>
            <a:rPr lang="en-US"/>
            <a:t>Why do some righteous people struggle in hardship and suffering in this world? Is this Justice?</a:t>
          </a:r>
        </a:p>
      </dgm:t>
    </dgm:pt>
    <dgm:pt modelId="{40868132-1F91-4809-B76C-3EF8BDCC7FD7}" type="parTrans" cxnId="{40CE33CE-30EC-4FD4-93D7-760ACC32524C}">
      <dgm:prSet/>
      <dgm:spPr/>
      <dgm:t>
        <a:bodyPr/>
        <a:lstStyle/>
        <a:p>
          <a:endParaRPr lang="en-US"/>
        </a:p>
      </dgm:t>
    </dgm:pt>
    <dgm:pt modelId="{AD07F413-591D-4C7F-80A0-8463177A6069}" type="sibTrans" cxnId="{40CE33CE-30EC-4FD4-93D7-760ACC32524C}">
      <dgm:prSet/>
      <dgm:spPr/>
      <dgm:t>
        <a:bodyPr/>
        <a:lstStyle/>
        <a:p>
          <a:endParaRPr lang="en-US"/>
        </a:p>
      </dgm:t>
    </dgm:pt>
    <dgm:pt modelId="{89F15E31-49EA-4C66-963D-29FACAB0A47C}">
      <dgm:prSet/>
      <dgm:spPr/>
      <dgm:t>
        <a:bodyPr/>
        <a:lstStyle/>
        <a:p>
          <a:r>
            <a:rPr lang="en-US"/>
            <a:t>Is there True Justice in this world? Am I always given what I think I deserve? Do those who persevere in doing acts of loving kindness always struggle less? Is there no hardship, suffering, anguish, pain and suffering in this world which is undeserved? Where is the justice? Do Courts of Justice always weigh with a fair scale? Do the good not suffer and struggle? Do the evil doers not get away with murder? Are those in power not corrupt in their ways and outwardly better off materialistically than those who may be kind but are poor and needy? </a:t>
          </a:r>
        </a:p>
      </dgm:t>
    </dgm:pt>
    <dgm:pt modelId="{243AAE83-7368-4EE5-840B-22F80AB72535}" type="parTrans" cxnId="{1264DFAE-9B64-4C0F-8A96-63B0B538E112}">
      <dgm:prSet/>
      <dgm:spPr/>
      <dgm:t>
        <a:bodyPr/>
        <a:lstStyle/>
        <a:p>
          <a:endParaRPr lang="en-US"/>
        </a:p>
      </dgm:t>
    </dgm:pt>
    <dgm:pt modelId="{EB5E9DCD-77A7-43E7-80DD-CD41109C84CF}" type="sibTrans" cxnId="{1264DFAE-9B64-4C0F-8A96-63B0B538E112}">
      <dgm:prSet/>
      <dgm:spPr/>
      <dgm:t>
        <a:bodyPr/>
        <a:lstStyle/>
        <a:p>
          <a:endParaRPr lang="en-US"/>
        </a:p>
      </dgm:t>
    </dgm:pt>
    <dgm:pt modelId="{2A2A6ED6-BE24-481C-B3C2-E14747B2436F}">
      <dgm:prSet/>
      <dgm:spPr/>
      <dgm:t>
        <a:bodyPr/>
        <a:lstStyle/>
        <a:p>
          <a:r>
            <a:rPr lang="en-US"/>
            <a:t>How can my Hope in True Justice help me to Believe in a Higher Purpose- one that is True in Justice, a Kingdom, a Paradise, a Hell, The Hereafter, Life after Death, a Day of Judgement, and atonement? How can my Hope in True Justice help me to persevere in my acts of righteousness and my justice despite the outwardly appearance of injustice in this world due to the inability of mankind to maintain True Justice? </a:t>
          </a:r>
        </a:p>
      </dgm:t>
    </dgm:pt>
    <dgm:pt modelId="{EBAB81BF-436B-4CBD-AE76-CE591D5E70C4}" type="parTrans" cxnId="{A2916792-A37B-429D-828C-EF57E9EBE324}">
      <dgm:prSet/>
      <dgm:spPr/>
      <dgm:t>
        <a:bodyPr/>
        <a:lstStyle/>
        <a:p>
          <a:endParaRPr lang="en-US"/>
        </a:p>
      </dgm:t>
    </dgm:pt>
    <dgm:pt modelId="{6A9C0870-4F4F-499E-93B7-216B8CE36907}" type="sibTrans" cxnId="{A2916792-A37B-429D-828C-EF57E9EBE324}">
      <dgm:prSet/>
      <dgm:spPr/>
      <dgm:t>
        <a:bodyPr/>
        <a:lstStyle/>
        <a:p>
          <a:endParaRPr lang="en-US"/>
        </a:p>
      </dgm:t>
    </dgm:pt>
    <dgm:pt modelId="{CB684FFE-D1AB-490F-94E6-7254C860AD7E}">
      <dgm:prSet/>
      <dgm:spPr/>
      <dgm:t>
        <a:bodyPr/>
        <a:lstStyle/>
        <a:p>
          <a:r>
            <a:rPr lang="en-US"/>
            <a:t>How can my Hope in True Justice bring me to Crowning my Creator as my True Judge, my True King, my True Just Master of the Worlds so that I hear and obey in Love and Awe of Him, and for the love of His Creation? </a:t>
          </a:r>
        </a:p>
      </dgm:t>
    </dgm:pt>
    <dgm:pt modelId="{8DC8DFE3-B339-4BC8-B313-271E5F277092}" type="parTrans" cxnId="{AA365B4A-56A5-4894-A960-B09BF4595D95}">
      <dgm:prSet/>
      <dgm:spPr/>
      <dgm:t>
        <a:bodyPr/>
        <a:lstStyle/>
        <a:p>
          <a:endParaRPr lang="en-US"/>
        </a:p>
      </dgm:t>
    </dgm:pt>
    <dgm:pt modelId="{CE47AE76-42F8-47BD-BB34-3C0560057119}" type="sibTrans" cxnId="{AA365B4A-56A5-4894-A960-B09BF4595D95}">
      <dgm:prSet/>
      <dgm:spPr/>
      <dgm:t>
        <a:bodyPr/>
        <a:lstStyle/>
        <a:p>
          <a:endParaRPr lang="en-US"/>
        </a:p>
      </dgm:t>
    </dgm:pt>
    <dgm:pt modelId="{F8C7F3C0-191B-8B44-864A-04BD101EA3C0}" type="pres">
      <dgm:prSet presAssocID="{349E36E0-FF44-4E52-BDA6-8323A36E0D4C}" presName="linear" presStyleCnt="0">
        <dgm:presLayoutVars>
          <dgm:animLvl val="lvl"/>
          <dgm:resizeHandles val="exact"/>
        </dgm:presLayoutVars>
      </dgm:prSet>
      <dgm:spPr/>
    </dgm:pt>
    <dgm:pt modelId="{FE2C1684-FE0D-3545-B5E3-A0A24FB96690}" type="pres">
      <dgm:prSet presAssocID="{7488E551-69B6-4397-A31E-90FF6E442B89}" presName="parentText" presStyleLbl="node1" presStyleIdx="0" presStyleCnt="5">
        <dgm:presLayoutVars>
          <dgm:chMax val="0"/>
          <dgm:bulletEnabled val="1"/>
        </dgm:presLayoutVars>
      </dgm:prSet>
      <dgm:spPr/>
    </dgm:pt>
    <dgm:pt modelId="{BFD9B720-9A21-5641-AA54-F9FA80991366}" type="pres">
      <dgm:prSet presAssocID="{1F3B8583-E71A-4CE9-AC12-4187A4320418}" presName="spacer" presStyleCnt="0"/>
      <dgm:spPr/>
    </dgm:pt>
    <dgm:pt modelId="{B473F4CD-EF21-084F-8D2E-3D1DF1B8B1E4}" type="pres">
      <dgm:prSet presAssocID="{1851F9EF-A93E-4DB8-8B09-F341AA389605}" presName="parentText" presStyleLbl="node1" presStyleIdx="1" presStyleCnt="5">
        <dgm:presLayoutVars>
          <dgm:chMax val="0"/>
          <dgm:bulletEnabled val="1"/>
        </dgm:presLayoutVars>
      </dgm:prSet>
      <dgm:spPr/>
    </dgm:pt>
    <dgm:pt modelId="{57752CDD-72DD-9947-9D4E-EE43BCF1C1F7}" type="pres">
      <dgm:prSet presAssocID="{AD07F413-591D-4C7F-80A0-8463177A6069}" presName="spacer" presStyleCnt="0"/>
      <dgm:spPr/>
    </dgm:pt>
    <dgm:pt modelId="{8336951B-7E71-9C4D-91E0-FF2927CC925B}" type="pres">
      <dgm:prSet presAssocID="{89F15E31-49EA-4C66-963D-29FACAB0A47C}" presName="parentText" presStyleLbl="node1" presStyleIdx="2" presStyleCnt="5">
        <dgm:presLayoutVars>
          <dgm:chMax val="0"/>
          <dgm:bulletEnabled val="1"/>
        </dgm:presLayoutVars>
      </dgm:prSet>
      <dgm:spPr/>
    </dgm:pt>
    <dgm:pt modelId="{C7A1C189-8661-6B4A-8516-75FE0F2C4204}" type="pres">
      <dgm:prSet presAssocID="{EB5E9DCD-77A7-43E7-80DD-CD41109C84CF}" presName="spacer" presStyleCnt="0"/>
      <dgm:spPr/>
    </dgm:pt>
    <dgm:pt modelId="{6C73A552-E19A-0545-B1B1-8ADCE6C954A0}" type="pres">
      <dgm:prSet presAssocID="{2A2A6ED6-BE24-481C-B3C2-E14747B2436F}" presName="parentText" presStyleLbl="node1" presStyleIdx="3" presStyleCnt="5">
        <dgm:presLayoutVars>
          <dgm:chMax val="0"/>
          <dgm:bulletEnabled val="1"/>
        </dgm:presLayoutVars>
      </dgm:prSet>
      <dgm:spPr/>
    </dgm:pt>
    <dgm:pt modelId="{EC3A237F-9697-C740-8A6A-91410F4D4864}" type="pres">
      <dgm:prSet presAssocID="{6A9C0870-4F4F-499E-93B7-216B8CE36907}" presName="spacer" presStyleCnt="0"/>
      <dgm:spPr/>
    </dgm:pt>
    <dgm:pt modelId="{712477E8-37BC-7040-BA78-B94F95FCBEE5}" type="pres">
      <dgm:prSet presAssocID="{CB684FFE-D1AB-490F-94E6-7254C860AD7E}" presName="parentText" presStyleLbl="node1" presStyleIdx="4" presStyleCnt="5">
        <dgm:presLayoutVars>
          <dgm:chMax val="0"/>
          <dgm:bulletEnabled val="1"/>
        </dgm:presLayoutVars>
      </dgm:prSet>
      <dgm:spPr/>
    </dgm:pt>
  </dgm:ptLst>
  <dgm:cxnLst>
    <dgm:cxn modelId="{8370680E-5F0E-CD44-95FC-5F905DE37A8B}" type="presOf" srcId="{89F15E31-49EA-4C66-963D-29FACAB0A47C}" destId="{8336951B-7E71-9C4D-91E0-FF2927CC925B}" srcOrd="0" destOrd="0" presId="urn:microsoft.com/office/officeart/2005/8/layout/vList2"/>
    <dgm:cxn modelId="{47F35A22-677D-4549-A07C-B6A4788DFF3B}" type="presOf" srcId="{349E36E0-FF44-4E52-BDA6-8323A36E0D4C}" destId="{F8C7F3C0-191B-8B44-864A-04BD101EA3C0}" srcOrd="0" destOrd="0" presId="urn:microsoft.com/office/officeart/2005/8/layout/vList2"/>
    <dgm:cxn modelId="{AA365B4A-56A5-4894-A960-B09BF4595D95}" srcId="{349E36E0-FF44-4E52-BDA6-8323A36E0D4C}" destId="{CB684FFE-D1AB-490F-94E6-7254C860AD7E}" srcOrd="4" destOrd="0" parTransId="{8DC8DFE3-B339-4BC8-B313-271E5F277092}" sibTransId="{CE47AE76-42F8-47BD-BB34-3C0560057119}"/>
    <dgm:cxn modelId="{67E0A281-7C79-4F30-B6C1-13855A73284A}" srcId="{349E36E0-FF44-4E52-BDA6-8323A36E0D4C}" destId="{7488E551-69B6-4397-A31E-90FF6E442B89}" srcOrd="0" destOrd="0" parTransId="{5CEE25AA-41F1-42B9-A471-F9663D4A80F0}" sibTransId="{1F3B8583-E71A-4CE9-AC12-4187A4320418}"/>
    <dgm:cxn modelId="{72C2D083-AAFD-6648-B5AD-72CBC688D6A2}" type="presOf" srcId="{1851F9EF-A93E-4DB8-8B09-F341AA389605}" destId="{B473F4CD-EF21-084F-8D2E-3D1DF1B8B1E4}" srcOrd="0" destOrd="0" presId="urn:microsoft.com/office/officeart/2005/8/layout/vList2"/>
    <dgm:cxn modelId="{30051884-DD8F-6844-8339-F03870BF8822}" type="presOf" srcId="{CB684FFE-D1AB-490F-94E6-7254C860AD7E}" destId="{712477E8-37BC-7040-BA78-B94F95FCBEE5}" srcOrd="0" destOrd="0" presId="urn:microsoft.com/office/officeart/2005/8/layout/vList2"/>
    <dgm:cxn modelId="{9AFBA78D-EFA2-CA48-92C0-4AB70C675892}" type="presOf" srcId="{2A2A6ED6-BE24-481C-B3C2-E14747B2436F}" destId="{6C73A552-E19A-0545-B1B1-8ADCE6C954A0}" srcOrd="0" destOrd="0" presId="urn:microsoft.com/office/officeart/2005/8/layout/vList2"/>
    <dgm:cxn modelId="{A2916792-A37B-429D-828C-EF57E9EBE324}" srcId="{349E36E0-FF44-4E52-BDA6-8323A36E0D4C}" destId="{2A2A6ED6-BE24-481C-B3C2-E14747B2436F}" srcOrd="3" destOrd="0" parTransId="{EBAB81BF-436B-4CBD-AE76-CE591D5E70C4}" sibTransId="{6A9C0870-4F4F-499E-93B7-216B8CE36907}"/>
    <dgm:cxn modelId="{1264DFAE-9B64-4C0F-8A96-63B0B538E112}" srcId="{349E36E0-FF44-4E52-BDA6-8323A36E0D4C}" destId="{89F15E31-49EA-4C66-963D-29FACAB0A47C}" srcOrd="2" destOrd="0" parTransId="{243AAE83-7368-4EE5-840B-22F80AB72535}" sibTransId="{EB5E9DCD-77A7-43E7-80DD-CD41109C84CF}"/>
    <dgm:cxn modelId="{739B39BC-88FE-444A-8275-A88F2456A34E}" type="presOf" srcId="{7488E551-69B6-4397-A31E-90FF6E442B89}" destId="{FE2C1684-FE0D-3545-B5E3-A0A24FB96690}" srcOrd="0" destOrd="0" presId="urn:microsoft.com/office/officeart/2005/8/layout/vList2"/>
    <dgm:cxn modelId="{40CE33CE-30EC-4FD4-93D7-760ACC32524C}" srcId="{349E36E0-FF44-4E52-BDA6-8323A36E0D4C}" destId="{1851F9EF-A93E-4DB8-8B09-F341AA389605}" srcOrd="1" destOrd="0" parTransId="{40868132-1F91-4809-B76C-3EF8BDCC7FD7}" sibTransId="{AD07F413-591D-4C7F-80A0-8463177A6069}"/>
    <dgm:cxn modelId="{BCB4E2BD-AB6E-274B-AF0F-C52EF5BA1F2F}" type="presParOf" srcId="{F8C7F3C0-191B-8B44-864A-04BD101EA3C0}" destId="{FE2C1684-FE0D-3545-B5E3-A0A24FB96690}" srcOrd="0" destOrd="0" presId="urn:microsoft.com/office/officeart/2005/8/layout/vList2"/>
    <dgm:cxn modelId="{B3CA599B-34F2-7E45-8919-7126CEE5AABC}" type="presParOf" srcId="{F8C7F3C0-191B-8B44-864A-04BD101EA3C0}" destId="{BFD9B720-9A21-5641-AA54-F9FA80991366}" srcOrd="1" destOrd="0" presId="urn:microsoft.com/office/officeart/2005/8/layout/vList2"/>
    <dgm:cxn modelId="{02AD4017-B1CE-F544-974C-F53FABEF1295}" type="presParOf" srcId="{F8C7F3C0-191B-8B44-864A-04BD101EA3C0}" destId="{B473F4CD-EF21-084F-8D2E-3D1DF1B8B1E4}" srcOrd="2" destOrd="0" presId="urn:microsoft.com/office/officeart/2005/8/layout/vList2"/>
    <dgm:cxn modelId="{78309359-A8F8-1045-8FBB-0EBFE188CE0C}" type="presParOf" srcId="{F8C7F3C0-191B-8B44-864A-04BD101EA3C0}" destId="{57752CDD-72DD-9947-9D4E-EE43BCF1C1F7}" srcOrd="3" destOrd="0" presId="urn:microsoft.com/office/officeart/2005/8/layout/vList2"/>
    <dgm:cxn modelId="{A44C680C-64DA-4443-9FE8-8FF33F817B15}" type="presParOf" srcId="{F8C7F3C0-191B-8B44-864A-04BD101EA3C0}" destId="{8336951B-7E71-9C4D-91E0-FF2927CC925B}" srcOrd="4" destOrd="0" presId="urn:microsoft.com/office/officeart/2005/8/layout/vList2"/>
    <dgm:cxn modelId="{B0BFF6FD-C1BE-034C-B6D9-2705ABA66837}" type="presParOf" srcId="{F8C7F3C0-191B-8B44-864A-04BD101EA3C0}" destId="{C7A1C189-8661-6B4A-8516-75FE0F2C4204}" srcOrd="5" destOrd="0" presId="urn:microsoft.com/office/officeart/2005/8/layout/vList2"/>
    <dgm:cxn modelId="{BEB8AA31-F139-E644-91A8-B5A4DC089297}" type="presParOf" srcId="{F8C7F3C0-191B-8B44-864A-04BD101EA3C0}" destId="{6C73A552-E19A-0545-B1B1-8ADCE6C954A0}" srcOrd="6" destOrd="0" presId="urn:microsoft.com/office/officeart/2005/8/layout/vList2"/>
    <dgm:cxn modelId="{44B6549F-C141-B342-A305-5EE7939D0BBC}" type="presParOf" srcId="{F8C7F3C0-191B-8B44-864A-04BD101EA3C0}" destId="{EC3A237F-9697-C740-8A6A-91410F4D4864}" srcOrd="7" destOrd="0" presId="urn:microsoft.com/office/officeart/2005/8/layout/vList2"/>
    <dgm:cxn modelId="{BF2FCCAB-0F2B-D14C-88B2-90DBCD7F4EEF}" type="presParOf" srcId="{F8C7F3C0-191B-8B44-864A-04BD101EA3C0}" destId="{712477E8-37BC-7040-BA78-B94F95FCBEE5}"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974ED624-22A6-459D-A02D-0B8CAE14AB98}" type="doc">
      <dgm:prSet loTypeId="urn:microsoft.com/office/officeart/2005/8/layout/vList2" loCatId="list" qsTypeId="urn:microsoft.com/office/officeart/2005/8/quickstyle/simple2" qsCatId="simple" csTypeId="urn:microsoft.com/office/officeart/2005/8/colors/colorful1" csCatId="colorful"/>
      <dgm:spPr/>
      <dgm:t>
        <a:bodyPr/>
        <a:lstStyle/>
        <a:p>
          <a:endParaRPr lang="en-US"/>
        </a:p>
      </dgm:t>
    </dgm:pt>
    <dgm:pt modelId="{EAFAAEB2-0688-4047-87FD-5D8A43384AC6}">
      <dgm:prSet/>
      <dgm:spPr/>
      <dgm:t>
        <a:bodyPr/>
        <a:lstStyle/>
        <a:p>
          <a:r>
            <a:rPr lang="en-US"/>
            <a:t>How can there be Joy without Justice? Am I joyful in my pursuit of my Justice?</a:t>
          </a:r>
        </a:p>
      </dgm:t>
    </dgm:pt>
    <dgm:pt modelId="{570BA5C3-E23E-40B0-A64B-555F71D80F9A}" type="parTrans" cxnId="{4E7B621D-B41D-446D-B59C-9A0FE3602609}">
      <dgm:prSet/>
      <dgm:spPr/>
      <dgm:t>
        <a:bodyPr/>
        <a:lstStyle/>
        <a:p>
          <a:endParaRPr lang="en-US"/>
        </a:p>
      </dgm:t>
    </dgm:pt>
    <dgm:pt modelId="{4AF04E43-496E-4FC8-8D32-8F272EE3F452}" type="sibTrans" cxnId="{4E7B621D-B41D-446D-B59C-9A0FE3602609}">
      <dgm:prSet/>
      <dgm:spPr/>
      <dgm:t>
        <a:bodyPr/>
        <a:lstStyle/>
        <a:p>
          <a:endParaRPr lang="en-US"/>
        </a:p>
      </dgm:t>
    </dgm:pt>
    <dgm:pt modelId="{3F879139-784B-4632-8692-AE6513DF2DA9}">
      <dgm:prSet/>
      <dgm:spPr/>
      <dgm:t>
        <a:bodyPr/>
        <a:lstStyle/>
        <a:p>
          <a:r>
            <a:rPr lang="en-US"/>
            <a:t>Does my Justice bring joy to others? Or does it hurt them, cause them pain, suffering and misery? Is my Justice able to bring Joy to all faces? Or only faces of those who recognize its Truth? Who other than the righteous will be able to recognize the Truth of my Justice?</a:t>
          </a:r>
        </a:p>
      </dgm:t>
    </dgm:pt>
    <dgm:pt modelId="{27A4AC63-0363-4900-902A-6EBC39919081}" type="parTrans" cxnId="{785F71C5-275F-49D7-8070-4CA57FBEBCD0}">
      <dgm:prSet/>
      <dgm:spPr/>
      <dgm:t>
        <a:bodyPr/>
        <a:lstStyle/>
        <a:p>
          <a:endParaRPr lang="en-US"/>
        </a:p>
      </dgm:t>
    </dgm:pt>
    <dgm:pt modelId="{A086A48E-67A7-4FF1-9DE6-21625A88DE7B}" type="sibTrans" cxnId="{785F71C5-275F-49D7-8070-4CA57FBEBCD0}">
      <dgm:prSet/>
      <dgm:spPr/>
      <dgm:t>
        <a:bodyPr/>
        <a:lstStyle/>
        <a:p>
          <a:endParaRPr lang="en-US"/>
        </a:p>
      </dgm:t>
    </dgm:pt>
    <dgm:pt modelId="{C0BBDF7F-8624-4A25-8B68-DE55C2E145B4}">
      <dgm:prSet/>
      <dgm:spPr/>
      <dgm:t>
        <a:bodyPr/>
        <a:lstStyle/>
        <a:p>
          <a:r>
            <a:rPr lang="en-US"/>
            <a:t>Will The Judgement of my Creator bring me Joy on the Day of my Reckoning? How can it possibly bring joy to my face unless I am righteous? </a:t>
          </a:r>
        </a:p>
      </dgm:t>
    </dgm:pt>
    <dgm:pt modelId="{306AD402-453B-46EE-8340-13B607683469}" type="parTrans" cxnId="{581DA1BA-89C7-429D-A269-C1D3FB1D9AB2}">
      <dgm:prSet/>
      <dgm:spPr/>
      <dgm:t>
        <a:bodyPr/>
        <a:lstStyle/>
        <a:p>
          <a:endParaRPr lang="en-US"/>
        </a:p>
      </dgm:t>
    </dgm:pt>
    <dgm:pt modelId="{CE45571D-37A4-4492-A467-918358B88FBD}" type="sibTrans" cxnId="{581DA1BA-89C7-429D-A269-C1D3FB1D9AB2}">
      <dgm:prSet/>
      <dgm:spPr/>
      <dgm:t>
        <a:bodyPr/>
        <a:lstStyle/>
        <a:p>
          <a:endParaRPr lang="en-US"/>
        </a:p>
      </dgm:t>
    </dgm:pt>
    <dgm:pt modelId="{78FE9BF9-CEEF-44A9-9420-651CAD272A08}">
      <dgm:prSet/>
      <dgm:spPr/>
      <dgm:t>
        <a:bodyPr/>
        <a:lstStyle/>
        <a:p>
          <a:r>
            <a:rPr lang="en-US"/>
            <a:t>How can surrendering to a Higher Will  than that of my own, help lead me to the path of righteousness and justice so that I may be joyful on my Day of Recompense and recognize the Truth of my Judge who will Judge me with True Justice? </a:t>
          </a:r>
        </a:p>
      </dgm:t>
    </dgm:pt>
    <dgm:pt modelId="{437C0051-A843-4851-9FC1-9CEA07225007}" type="parTrans" cxnId="{8DA33E6B-1555-49A4-AFA0-5988C9275860}">
      <dgm:prSet/>
      <dgm:spPr/>
      <dgm:t>
        <a:bodyPr/>
        <a:lstStyle/>
        <a:p>
          <a:endParaRPr lang="en-US"/>
        </a:p>
      </dgm:t>
    </dgm:pt>
    <dgm:pt modelId="{A1F7E8EA-4017-4541-86AA-31640ED4A8DC}" type="sibTrans" cxnId="{8DA33E6B-1555-49A4-AFA0-5988C9275860}">
      <dgm:prSet/>
      <dgm:spPr/>
      <dgm:t>
        <a:bodyPr/>
        <a:lstStyle/>
        <a:p>
          <a:endParaRPr lang="en-US"/>
        </a:p>
      </dgm:t>
    </dgm:pt>
    <dgm:pt modelId="{96EEE78B-2F40-7942-87CD-8D95E5768594}" type="pres">
      <dgm:prSet presAssocID="{974ED624-22A6-459D-A02D-0B8CAE14AB98}" presName="linear" presStyleCnt="0">
        <dgm:presLayoutVars>
          <dgm:animLvl val="lvl"/>
          <dgm:resizeHandles val="exact"/>
        </dgm:presLayoutVars>
      </dgm:prSet>
      <dgm:spPr/>
    </dgm:pt>
    <dgm:pt modelId="{33C46755-E762-9743-9E2A-A39A1787BA8C}" type="pres">
      <dgm:prSet presAssocID="{EAFAAEB2-0688-4047-87FD-5D8A43384AC6}" presName="parentText" presStyleLbl="node1" presStyleIdx="0" presStyleCnt="4">
        <dgm:presLayoutVars>
          <dgm:chMax val="0"/>
          <dgm:bulletEnabled val="1"/>
        </dgm:presLayoutVars>
      </dgm:prSet>
      <dgm:spPr/>
    </dgm:pt>
    <dgm:pt modelId="{C357A19A-533B-174F-8CAE-AAA1149F448F}" type="pres">
      <dgm:prSet presAssocID="{4AF04E43-496E-4FC8-8D32-8F272EE3F452}" presName="spacer" presStyleCnt="0"/>
      <dgm:spPr/>
    </dgm:pt>
    <dgm:pt modelId="{EE6E4E7F-5662-9846-A35C-626723FEEDAF}" type="pres">
      <dgm:prSet presAssocID="{3F879139-784B-4632-8692-AE6513DF2DA9}" presName="parentText" presStyleLbl="node1" presStyleIdx="1" presStyleCnt="4">
        <dgm:presLayoutVars>
          <dgm:chMax val="0"/>
          <dgm:bulletEnabled val="1"/>
        </dgm:presLayoutVars>
      </dgm:prSet>
      <dgm:spPr/>
    </dgm:pt>
    <dgm:pt modelId="{C24273C0-FD6F-E248-AA22-050729C8547B}" type="pres">
      <dgm:prSet presAssocID="{A086A48E-67A7-4FF1-9DE6-21625A88DE7B}" presName="spacer" presStyleCnt="0"/>
      <dgm:spPr/>
    </dgm:pt>
    <dgm:pt modelId="{745A0256-9E32-2E4F-84BA-99CF69CEF682}" type="pres">
      <dgm:prSet presAssocID="{C0BBDF7F-8624-4A25-8B68-DE55C2E145B4}" presName="parentText" presStyleLbl="node1" presStyleIdx="2" presStyleCnt="4">
        <dgm:presLayoutVars>
          <dgm:chMax val="0"/>
          <dgm:bulletEnabled val="1"/>
        </dgm:presLayoutVars>
      </dgm:prSet>
      <dgm:spPr/>
    </dgm:pt>
    <dgm:pt modelId="{8A440A49-15FC-0E4E-9AD7-73110746CE8A}" type="pres">
      <dgm:prSet presAssocID="{CE45571D-37A4-4492-A467-918358B88FBD}" presName="spacer" presStyleCnt="0"/>
      <dgm:spPr/>
    </dgm:pt>
    <dgm:pt modelId="{1EB552A9-7978-7D47-8FA1-E2402013E07B}" type="pres">
      <dgm:prSet presAssocID="{78FE9BF9-CEEF-44A9-9420-651CAD272A08}" presName="parentText" presStyleLbl="node1" presStyleIdx="3" presStyleCnt="4">
        <dgm:presLayoutVars>
          <dgm:chMax val="0"/>
          <dgm:bulletEnabled val="1"/>
        </dgm:presLayoutVars>
      </dgm:prSet>
      <dgm:spPr/>
    </dgm:pt>
  </dgm:ptLst>
  <dgm:cxnLst>
    <dgm:cxn modelId="{0D446F0A-543B-9444-85B4-F8AEA5BAEBB9}" type="presOf" srcId="{78FE9BF9-CEEF-44A9-9420-651CAD272A08}" destId="{1EB552A9-7978-7D47-8FA1-E2402013E07B}" srcOrd="0" destOrd="0" presId="urn:microsoft.com/office/officeart/2005/8/layout/vList2"/>
    <dgm:cxn modelId="{4E7B621D-B41D-446D-B59C-9A0FE3602609}" srcId="{974ED624-22A6-459D-A02D-0B8CAE14AB98}" destId="{EAFAAEB2-0688-4047-87FD-5D8A43384AC6}" srcOrd="0" destOrd="0" parTransId="{570BA5C3-E23E-40B0-A64B-555F71D80F9A}" sibTransId="{4AF04E43-496E-4FC8-8D32-8F272EE3F452}"/>
    <dgm:cxn modelId="{F8D4852B-16DD-2542-8456-4CD315028B02}" type="presOf" srcId="{EAFAAEB2-0688-4047-87FD-5D8A43384AC6}" destId="{33C46755-E762-9743-9E2A-A39A1787BA8C}" srcOrd="0" destOrd="0" presId="urn:microsoft.com/office/officeart/2005/8/layout/vList2"/>
    <dgm:cxn modelId="{E6B0064D-A030-4D4E-BA62-FA95B945E4E0}" type="presOf" srcId="{3F879139-784B-4632-8692-AE6513DF2DA9}" destId="{EE6E4E7F-5662-9846-A35C-626723FEEDAF}" srcOrd="0" destOrd="0" presId="urn:microsoft.com/office/officeart/2005/8/layout/vList2"/>
    <dgm:cxn modelId="{8DA33E6B-1555-49A4-AFA0-5988C9275860}" srcId="{974ED624-22A6-459D-A02D-0B8CAE14AB98}" destId="{78FE9BF9-CEEF-44A9-9420-651CAD272A08}" srcOrd="3" destOrd="0" parTransId="{437C0051-A843-4851-9FC1-9CEA07225007}" sibTransId="{A1F7E8EA-4017-4541-86AA-31640ED4A8DC}"/>
    <dgm:cxn modelId="{581DA1BA-89C7-429D-A269-C1D3FB1D9AB2}" srcId="{974ED624-22A6-459D-A02D-0B8CAE14AB98}" destId="{C0BBDF7F-8624-4A25-8B68-DE55C2E145B4}" srcOrd="2" destOrd="0" parTransId="{306AD402-453B-46EE-8340-13B607683469}" sibTransId="{CE45571D-37A4-4492-A467-918358B88FBD}"/>
    <dgm:cxn modelId="{785F71C5-275F-49D7-8070-4CA57FBEBCD0}" srcId="{974ED624-22A6-459D-A02D-0B8CAE14AB98}" destId="{3F879139-784B-4632-8692-AE6513DF2DA9}" srcOrd="1" destOrd="0" parTransId="{27A4AC63-0363-4900-902A-6EBC39919081}" sibTransId="{A086A48E-67A7-4FF1-9DE6-21625A88DE7B}"/>
    <dgm:cxn modelId="{BA7F0DF0-8BB3-B942-9732-3BB573D07168}" type="presOf" srcId="{974ED624-22A6-459D-A02D-0B8CAE14AB98}" destId="{96EEE78B-2F40-7942-87CD-8D95E5768594}" srcOrd="0" destOrd="0" presId="urn:microsoft.com/office/officeart/2005/8/layout/vList2"/>
    <dgm:cxn modelId="{63B52FFB-54DE-BD4C-8D0D-D90BF02CDCFA}" type="presOf" srcId="{C0BBDF7F-8624-4A25-8B68-DE55C2E145B4}" destId="{745A0256-9E32-2E4F-84BA-99CF69CEF682}" srcOrd="0" destOrd="0" presId="urn:microsoft.com/office/officeart/2005/8/layout/vList2"/>
    <dgm:cxn modelId="{41A8B210-A637-D54B-9FAE-DF6760AC4CD5}" type="presParOf" srcId="{96EEE78B-2F40-7942-87CD-8D95E5768594}" destId="{33C46755-E762-9743-9E2A-A39A1787BA8C}" srcOrd="0" destOrd="0" presId="urn:microsoft.com/office/officeart/2005/8/layout/vList2"/>
    <dgm:cxn modelId="{88DEA54D-CF23-6543-86DB-C4E8152D8A06}" type="presParOf" srcId="{96EEE78B-2F40-7942-87CD-8D95E5768594}" destId="{C357A19A-533B-174F-8CAE-AAA1149F448F}" srcOrd="1" destOrd="0" presId="urn:microsoft.com/office/officeart/2005/8/layout/vList2"/>
    <dgm:cxn modelId="{AF2B3B2B-C1B7-CB43-98F9-DFA7A7190BF8}" type="presParOf" srcId="{96EEE78B-2F40-7942-87CD-8D95E5768594}" destId="{EE6E4E7F-5662-9846-A35C-626723FEEDAF}" srcOrd="2" destOrd="0" presId="urn:microsoft.com/office/officeart/2005/8/layout/vList2"/>
    <dgm:cxn modelId="{C88B2C01-D98E-4640-8484-155120985626}" type="presParOf" srcId="{96EEE78B-2F40-7942-87CD-8D95E5768594}" destId="{C24273C0-FD6F-E248-AA22-050729C8547B}" srcOrd="3" destOrd="0" presId="urn:microsoft.com/office/officeart/2005/8/layout/vList2"/>
    <dgm:cxn modelId="{636D7CEB-6815-2541-939C-0208EEE687DE}" type="presParOf" srcId="{96EEE78B-2F40-7942-87CD-8D95E5768594}" destId="{745A0256-9E32-2E4F-84BA-99CF69CEF682}" srcOrd="4" destOrd="0" presId="urn:microsoft.com/office/officeart/2005/8/layout/vList2"/>
    <dgm:cxn modelId="{5CD2BC31-9F83-4B40-A942-C31A70B5AE3B}" type="presParOf" srcId="{96EEE78B-2F40-7942-87CD-8D95E5768594}" destId="{8A440A49-15FC-0E4E-9AD7-73110746CE8A}" srcOrd="5" destOrd="0" presId="urn:microsoft.com/office/officeart/2005/8/layout/vList2"/>
    <dgm:cxn modelId="{B66B21F6-8D57-5F48-A88C-E1860DBE1E2C}" type="presParOf" srcId="{96EEE78B-2F40-7942-87CD-8D95E5768594}" destId="{1EB552A9-7978-7D47-8FA1-E2402013E07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EF3E00B0-0B4A-499D-A828-E0B40C1CC8C9}" type="doc">
      <dgm:prSet loTypeId="urn:microsoft.com/office/officeart/2005/8/layout/default" loCatId="list" qsTypeId="urn:microsoft.com/office/officeart/2005/8/quickstyle/simple2" qsCatId="simple" csTypeId="urn:microsoft.com/office/officeart/2005/8/colors/colorful2" csCatId="colorful"/>
      <dgm:spPr/>
      <dgm:t>
        <a:bodyPr/>
        <a:lstStyle/>
        <a:p>
          <a:endParaRPr lang="en-US"/>
        </a:p>
      </dgm:t>
    </dgm:pt>
    <dgm:pt modelId="{3F87CEE1-3AD2-4F62-96EB-EF15DE9AE81F}">
      <dgm:prSet/>
      <dgm:spPr/>
      <dgm:t>
        <a:bodyPr/>
        <a:lstStyle/>
        <a:p>
          <a:r>
            <a:rPr lang="en-US"/>
            <a:t>Does my justice belong to me? Or does it belong to my Source of my Being? Did I create the tools that I have for my justice? Did I create the Truth which is my weapon in my pursuit of my Justice or was I created from that word of Truth? </a:t>
          </a:r>
        </a:p>
      </dgm:t>
    </dgm:pt>
    <dgm:pt modelId="{CC0ED44A-E739-49E9-8EB7-7C25D15C9698}" type="parTrans" cxnId="{3CDD9E37-FF4D-4E0D-A528-CC3A5CAEDE81}">
      <dgm:prSet/>
      <dgm:spPr/>
      <dgm:t>
        <a:bodyPr/>
        <a:lstStyle/>
        <a:p>
          <a:endParaRPr lang="en-US"/>
        </a:p>
      </dgm:t>
    </dgm:pt>
    <dgm:pt modelId="{06F41DE5-839F-4F37-829F-8FE370AEB0CE}" type="sibTrans" cxnId="{3CDD9E37-FF4D-4E0D-A528-CC3A5CAEDE81}">
      <dgm:prSet/>
      <dgm:spPr/>
      <dgm:t>
        <a:bodyPr/>
        <a:lstStyle/>
        <a:p>
          <a:endParaRPr lang="en-US"/>
        </a:p>
      </dgm:t>
    </dgm:pt>
    <dgm:pt modelId="{A939B3A7-53C1-4ACC-8ECA-EE3EED3AC4D0}">
      <dgm:prSet/>
      <dgm:spPr/>
      <dgm:t>
        <a:bodyPr/>
        <a:lstStyle/>
        <a:p>
          <a:r>
            <a:rPr lang="en-US"/>
            <a:t>Can there be True Justice without True Humility? Can there be True Humility without Justice? </a:t>
          </a:r>
        </a:p>
      </dgm:t>
    </dgm:pt>
    <dgm:pt modelId="{B78861FA-A6AE-43CC-A776-8C6803BBE929}" type="parTrans" cxnId="{91B1F3BD-9B68-44AE-A93A-DAB28F5303F9}">
      <dgm:prSet/>
      <dgm:spPr/>
      <dgm:t>
        <a:bodyPr/>
        <a:lstStyle/>
        <a:p>
          <a:endParaRPr lang="en-US"/>
        </a:p>
      </dgm:t>
    </dgm:pt>
    <dgm:pt modelId="{0AF96799-B93C-4849-B6BD-5A22B78353DF}" type="sibTrans" cxnId="{91B1F3BD-9B68-44AE-A93A-DAB28F5303F9}">
      <dgm:prSet/>
      <dgm:spPr/>
      <dgm:t>
        <a:bodyPr/>
        <a:lstStyle/>
        <a:p>
          <a:endParaRPr lang="en-US"/>
        </a:p>
      </dgm:t>
    </dgm:pt>
    <dgm:pt modelId="{0A8D7240-355B-4052-96B1-BE0F67434030}">
      <dgm:prSet/>
      <dgm:spPr/>
      <dgm:t>
        <a:bodyPr/>
        <a:lstStyle/>
        <a:p>
          <a:r>
            <a:rPr lang="en-US"/>
            <a:t>Am I more or less able to be Just if I am arrogant? How can I be driven unto a path of Justice and treat others fairly if I do not respect them and value their importance? How can I pursue a Higher Justice than my own justice if I do not acknowledge my insignificance in relation to my Creator and respect my Creator and His Desires above that of my own?</a:t>
          </a:r>
        </a:p>
      </dgm:t>
    </dgm:pt>
    <dgm:pt modelId="{0D8F0384-60AC-4C25-B493-4B2772486B6C}" type="parTrans" cxnId="{62AFA3FC-7B2A-404B-92A8-A15A7B224A5F}">
      <dgm:prSet/>
      <dgm:spPr/>
      <dgm:t>
        <a:bodyPr/>
        <a:lstStyle/>
        <a:p>
          <a:endParaRPr lang="en-US"/>
        </a:p>
      </dgm:t>
    </dgm:pt>
    <dgm:pt modelId="{8EB473B2-040D-43BC-AFAD-7C72F797D0B2}" type="sibTrans" cxnId="{62AFA3FC-7B2A-404B-92A8-A15A7B224A5F}">
      <dgm:prSet/>
      <dgm:spPr/>
      <dgm:t>
        <a:bodyPr/>
        <a:lstStyle/>
        <a:p>
          <a:endParaRPr lang="en-US"/>
        </a:p>
      </dgm:t>
    </dgm:pt>
    <dgm:pt modelId="{D7616CD4-D69C-4EF3-9944-DF936B425DEE}">
      <dgm:prSet/>
      <dgm:spPr/>
      <dgm:t>
        <a:bodyPr/>
        <a:lstStyle/>
        <a:p>
          <a:r>
            <a:rPr lang="en-US"/>
            <a:t>How can my humility bring me to acceptance of the existence of a Higher Truth than that of my own truth, and pursue a path of Justice according to a Higher Will of my Creator, even beyond my own understanding?  </a:t>
          </a:r>
        </a:p>
      </dgm:t>
    </dgm:pt>
    <dgm:pt modelId="{839993ED-9BA3-4C33-B333-78B6A00B75E5}" type="parTrans" cxnId="{65B171C4-C8BB-400A-B6CA-E4A6665941FA}">
      <dgm:prSet/>
      <dgm:spPr/>
      <dgm:t>
        <a:bodyPr/>
        <a:lstStyle/>
        <a:p>
          <a:endParaRPr lang="en-US"/>
        </a:p>
      </dgm:t>
    </dgm:pt>
    <dgm:pt modelId="{1E066331-5064-424F-AA96-9275C244492E}" type="sibTrans" cxnId="{65B171C4-C8BB-400A-B6CA-E4A6665941FA}">
      <dgm:prSet/>
      <dgm:spPr/>
      <dgm:t>
        <a:bodyPr/>
        <a:lstStyle/>
        <a:p>
          <a:endParaRPr lang="en-US"/>
        </a:p>
      </dgm:t>
    </dgm:pt>
    <dgm:pt modelId="{BF74BB73-AA94-47A6-AE88-D43050A9A136}">
      <dgm:prSet/>
      <dgm:spPr/>
      <dgm:t>
        <a:bodyPr/>
        <a:lstStyle/>
        <a:p>
          <a:r>
            <a:rPr lang="en-US"/>
            <a:t>How can humility in my judgement and justice enable me to realize and understand the flaws in my ability to make sound good judgement when compared to my Creator? How can this enable me to let go of my desire to pass judgement on others, and instead to try to see the good in them as much as possible in order to help me be bound up with my Higher Truth and Light in Justice?</a:t>
          </a:r>
        </a:p>
      </dgm:t>
    </dgm:pt>
    <dgm:pt modelId="{EEF3B788-66DB-41A1-AF54-C1E3A189D941}" type="parTrans" cxnId="{5FCC5C46-665D-4CE1-B753-45035A8DB48F}">
      <dgm:prSet/>
      <dgm:spPr/>
      <dgm:t>
        <a:bodyPr/>
        <a:lstStyle/>
        <a:p>
          <a:endParaRPr lang="en-US"/>
        </a:p>
      </dgm:t>
    </dgm:pt>
    <dgm:pt modelId="{CED4D619-312B-4EA4-82BC-30D94C760124}" type="sibTrans" cxnId="{5FCC5C46-665D-4CE1-B753-45035A8DB48F}">
      <dgm:prSet/>
      <dgm:spPr/>
      <dgm:t>
        <a:bodyPr/>
        <a:lstStyle/>
        <a:p>
          <a:endParaRPr lang="en-US"/>
        </a:p>
      </dgm:t>
    </dgm:pt>
    <dgm:pt modelId="{4BDCCD73-5EB0-4704-A0FB-EDCBA433C0F5}">
      <dgm:prSet/>
      <dgm:spPr/>
      <dgm:t>
        <a:bodyPr/>
        <a:lstStyle/>
        <a:p>
          <a:r>
            <a:rPr lang="en-US"/>
            <a:t>How can my humility help me to become more accepting of my role as a servant rather than a Judge of mankind, so that I become more obedient to and faithful to my inner truth that is bound up with the path of seeking and revelation of my Higher Truth in my Creator?</a:t>
          </a:r>
        </a:p>
      </dgm:t>
    </dgm:pt>
    <dgm:pt modelId="{9D925C96-9B48-4FEC-846F-AB832FF03D66}" type="parTrans" cxnId="{5C0E5B19-564A-468C-8CB6-0E51ABADD238}">
      <dgm:prSet/>
      <dgm:spPr/>
      <dgm:t>
        <a:bodyPr/>
        <a:lstStyle/>
        <a:p>
          <a:endParaRPr lang="en-US"/>
        </a:p>
      </dgm:t>
    </dgm:pt>
    <dgm:pt modelId="{8018D1C7-438F-44F6-8826-D8B24F987082}" type="sibTrans" cxnId="{5C0E5B19-564A-468C-8CB6-0E51ABADD238}">
      <dgm:prSet/>
      <dgm:spPr/>
      <dgm:t>
        <a:bodyPr/>
        <a:lstStyle/>
        <a:p>
          <a:endParaRPr lang="en-US"/>
        </a:p>
      </dgm:t>
    </dgm:pt>
    <dgm:pt modelId="{36CEC3CD-7BAD-4CB9-AC45-5E710C4CDC67}">
      <dgm:prSet/>
      <dgm:spPr/>
      <dgm:t>
        <a:bodyPr/>
        <a:lstStyle/>
        <a:p>
          <a:r>
            <a:rPr lang="en-US"/>
            <a:t>How can my humility bring to taking on a role of being a vessel of a Higher Justice of my Creator rather than a rule maker according to my own understanding and desire?</a:t>
          </a:r>
        </a:p>
      </dgm:t>
    </dgm:pt>
    <dgm:pt modelId="{4FE3A5AB-429D-436D-8BC6-1C1E7A7BB196}" type="parTrans" cxnId="{734FCADD-A2BC-428A-B6F2-3E83940E6686}">
      <dgm:prSet/>
      <dgm:spPr/>
      <dgm:t>
        <a:bodyPr/>
        <a:lstStyle/>
        <a:p>
          <a:endParaRPr lang="en-US"/>
        </a:p>
      </dgm:t>
    </dgm:pt>
    <dgm:pt modelId="{47C1B088-3167-4E68-A6B0-1CD35AA0F65F}" type="sibTrans" cxnId="{734FCADD-A2BC-428A-B6F2-3E83940E6686}">
      <dgm:prSet/>
      <dgm:spPr/>
      <dgm:t>
        <a:bodyPr/>
        <a:lstStyle/>
        <a:p>
          <a:endParaRPr lang="en-US"/>
        </a:p>
      </dgm:t>
    </dgm:pt>
    <dgm:pt modelId="{87524D5A-29B9-4168-BAAA-AC2A549B0F03}">
      <dgm:prSet/>
      <dgm:spPr/>
      <dgm:t>
        <a:bodyPr/>
        <a:lstStyle/>
        <a:p>
          <a:r>
            <a:rPr lang="en-US"/>
            <a:t>How can humility help me let go of my need to take praise and glory for my justice, and instead pursue a path of a servant of Justice that Glorifies my Creator and a Higher Truth than that of my own?</a:t>
          </a:r>
        </a:p>
      </dgm:t>
    </dgm:pt>
    <dgm:pt modelId="{1EF76D48-46EF-43AB-89E3-1382E5E46F7B}" type="parTrans" cxnId="{C80AE04F-1155-4B71-ACD5-19834BBF1048}">
      <dgm:prSet/>
      <dgm:spPr/>
      <dgm:t>
        <a:bodyPr/>
        <a:lstStyle/>
        <a:p>
          <a:endParaRPr lang="en-US"/>
        </a:p>
      </dgm:t>
    </dgm:pt>
    <dgm:pt modelId="{249393AF-F28E-4CD7-AC4F-602D7BD97C7C}" type="sibTrans" cxnId="{C80AE04F-1155-4B71-ACD5-19834BBF1048}">
      <dgm:prSet/>
      <dgm:spPr/>
      <dgm:t>
        <a:bodyPr/>
        <a:lstStyle/>
        <a:p>
          <a:endParaRPr lang="en-US"/>
        </a:p>
      </dgm:t>
    </dgm:pt>
    <dgm:pt modelId="{8DF817A8-D74D-4A97-AA51-EF76BFDDBBF2}">
      <dgm:prSet/>
      <dgm:spPr/>
      <dgm:t>
        <a:bodyPr/>
        <a:lstStyle/>
        <a:p>
          <a:r>
            <a:rPr lang="en-US"/>
            <a:t>How can my humility bring me to the understanding that my Creator is The Source of my Justice? That my Creator is The Source of my Righteousness? That my hands are bound up with His Hands in Truth, Justice and acts of self sacrifice in service of Justice with my Creator for His Creation? </a:t>
          </a:r>
        </a:p>
      </dgm:t>
    </dgm:pt>
    <dgm:pt modelId="{AC29429A-86E0-46EC-BF0C-7C24FAC17166}" type="parTrans" cxnId="{F883C12B-E2A7-4385-A33F-F195E22AAF4A}">
      <dgm:prSet/>
      <dgm:spPr/>
      <dgm:t>
        <a:bodyPr/>
        <a:lstStyle/>
        <a:p>
          <a:endParaRPr lang="en-US"/>
        </a:p>
      </dgm:t>
    </dgm:pt>
    <dgm:pt modelId="{CAAFE48C-166E-42F8-ACA0-C64749AEA681}" type="sibTrans" cxnId="{F883C12B-E2A7-4385-A33F-F195E22AAF4A}">
      <dgm:prSet/>
      <dgm:spPr/>
      <dgm:t>
        <a:bodyPr/>
        <a:lstStyle/>
        <a:p>
          <a:endParaRPr lang="en-US"/>
        </a:p>
      </dgm:t>
    </dgm:pt>
    <dgm:pt modelId="{5FECD16A-2AEA-FE40-902C-6BAB55861222}" type="pres">
      <dgm:prSet presAssocID="{EF3E00B0-0B4A-499D-A828-E0B40C1CC8C9}" presName="diagram" presStyleCnt="0">
        <dgm:presLayoutVars>
          <dgm:dir/>
          <dgm:resizeHandles val="exact"/>
        </dgm:presLayoutVars>
      </dgm:prSet>
      <dgm:spPr/>
    </dgm:pt>
    <dgm:pt modelId="{2AFD08CA-1FC8-9246-BC08-23CCBE96960D}" type="pres">
      <dgm:prSet presAssocID="{3F87CEE1-3AD2-4F62-96EB-EF15DE9AE81F}" presName="node" presStyleLbl="node1" presStyleIdx="0" presStyleCnt="9">
        <dgm:presLayoutVars>
          <dgm:bulletEnabled val="1"/>
        </dgm:presLayoutVars>
      </dgm:prSet>
      <dgm:spPr/>
    </dgm:pt>
    <dgm:pt modelId="{07CB4A78-B348-AD4C-B1C7-90B03E3876D7}" type="pres">
      <dgm:prSet presAssocID="{06F41DE5-839F-4F37-829F-8FE370AEB0CE}" presName="sibTrans" presStyleCnt="0"/>
      <dgm:spPr/>
    </dgm:pt>
    <dgm:pt modelId="{33C42B30-DB7C-514F-A75F-9AA6CDC3580E}" type="pres">
      <dgm:prSet presAssocID="{A939B3A7-53C1-4ACC-8ECA-EE3EED3AC4D0}" presName="node" presStyleLbl="node1" presStyleIdx="1" presStyleCnt="9">
        <dgm:presLayoutVars>
          <dgm:bulletEnabled val="1"/>
        </dgm:presLayoutVars>
      </dgm:prSet>
      <dgm:spPr/>
    </dgm:pt>
    <dgm:pt modelId="{50530157-E0F3-7849-AA95-75FFEDF9D5C6}" type="pres">
      <dgm:prSet presAssocID="{0AF96799-B93C-4849-B6BD-5A22B78353DF}" presName="sibTrans" presStyleCnt="0"/>
      <dgm:spPr/>
    </dgm:pt>
    <dgm:pt modelId="{28A63C02-EB5F-2449-8E63-0ED8FEAE97AE}" type="pres">
      <dgm:prSet presAssocID="{0A8D7240-355B-4052-96B1-BE0F67434030}" presName="node" presStyleLbl="node1" presStyleIdx="2" presStyleCnt="9">
        <dgm:presLayoutVars>
          <dgm:bulletEnabled val="1"/>
        </dgm:presLayoutVars>
      </dgm:prSet>
      <dgm:spPr/>
    </dgm:pt>
    <dgm:pt modelId="{16BC841D-A49F-474F-A5D4-1C118B24FF88}" type="pres">
      <dgm:prSet presAssocID="{8EB473B2-040D-43BC-AFAD-7C72F797D0B2}" presName="sibTrans" presStyleCnt="0"/>
      <dgm:spPr/>
    </dgm:pt>
    <dgm:pt modelId="{7E5B4F47-F084-8E44-A7B8-DEB23EE23D65}" type="pres">
      <dgm:prSet presAssocID="{D7616CD4-D69C-4EF3-9944-DF936B425DEE}" presName="node" presStyleLbl="node1" presStyleIdx="3" presStyleCnt="9">
        <dgm:presLayoutVars>
          <dgm:bulletEnabled val="1"/>
        </dgm:presLayoutVars>
      </dgm:prSet>
      <dgm:spPr/>
    </dgm:pt>
    <dgm:pt modelId="{28946226-449B-8A43-A620-0FFF142A6B6D}" type="pres">
      <dgm:prSet presAssocID="{1E066331-5064-424F-AA96-9275C244492E}" presName="sibTrans" presStyleCnt="0"/>
      <dgm:spPr/>
    </dgm:pt>
    <dgm:pt modelId="{5E4D366C-9E75-3743-A96C-97E24C348FD3}" type="pres">
      <dgm:prSet presAssocID="{BF74BB73-AA94-47A6-AE88-D43050A9A136}" presName="node" presStyleLbl="node1" presStyleIdx="4" presStyleCnt="9">
        <dgm:presLayoutVars>
          <dgm:bulletEnabled val="1"/>
        </dgm:presLayoutVars>
      </dgm:prSet>
      <dgm:spPr/>
    </dgm:pt>
    <dgm:pt modelId="{69B0D86C-F671-8B4D-B7A6-A222184B9690}" type="pres">
      <dgm:prSet presAssocID="{CED4D619-312B-4EA4-82BC-30D94C760124}" presName="sibTrans" presStyleCnt="0"/>
      <dgm:spPr/>
    </dgm:pt>
    <dgm:pt modelId="{E8122EFE-AD35-3849-8ED0-AFCF9E0363D1}" type="pres">
      <dgm:prSet presAssocID="{4BDCCD73-5EB0-4704-A0FB-EDCBA433C0F5}" presName="node" presStyleLbl="node1" presStyleIdx="5" presStyleCnt="9">
        <dgm:presLayoutVars>
          <dgm:bulletEnabled val="1"/>
        </dgm:presLayoutVars>
      </dgm:prSet>
      <dgm:spPr/>
    </dgm:pt>
    <dgm:pt modelId="{FD79CF57-8D80-B443-BB7C-0FE46A276D9D}" type="pres">
      <dgm:prSet presAssocID="{8018D1C7-438F-44F6-8826-D8B24F987082}" presName="sibTrans" presStyleCnt="0"/>
      <dgm:spPr/>
    </dgm:pt>
    <dgm:pt modelId="{DFF810CD-E6E8-B546-9875-A4DDA8E4488E}" type="pres">
      <dgm:prSet presAssocID="{36CEC3CD-7BAD-4CB9-AC45-5E710C4CDC67}" presName="node" presStyleLbl="node1" presStyleIdx="6" presStyleCnt="9">
        <dgm:presLayoutVars>
          <dgm:bulletEnabled val="1"/>
        </dgm:presLayoutVars>
      </dgm:prSet>
      <dgm:spPr/>
    </dgm:pt>
    <dgm:pt modelId="{4F23F772-2D4A-4243-B6C3-491F31D5C613}" type="pres">
      <dgm:prSet presAssocID="{47C1B088-3167-4E68-A6B0-1CD35AA0F65F}" presName="sibTrans" presStyleCnt="0"/>
      <dgm:spPr/>
    </dgm:pt>
    <dgm:pt modelId="{BE2B9495-80A3-F743-BA68-85BDEA88FACB}" type="pres">
      <dgm:prSet presAssocID="{87524D5A-29B9-4168-BAAA-AC2A549B0F03}" presName="node" presStyleLbl="node1" presStyleIdx="7" presStyleCnt="9">
        <dgm:presLayoutVars>
          <dgm:bulletEnabled val="1"/>
        </dgm:presLayoutVars>
      </dgm:prSet>
      <dgm:spPr/>
    </dgm:pt>
    <dgm:pt modelId="{18F1B1DF-97F7-444C-9236-C112151212F0}" type="pres">
      <dgm:prSet presAssocID="{249393AF-F28E-4CD7-AC4F-602D7BD97C7C}" presName="sibTrans" presStyleCnt="0"/>
      <dgm:spPr/>
    </dgm:pt>
    <dgm:pt modelId="{B401530C-4F40-9A49-8B9A-9BC7941CA1A2}" type="pres">
      <dgm:prSet presAssocID="{8DF817A8-D74D-4A97-AA51-EF76BFDDBBF2}" presName="node" presStyleLbl="node1" presStyleIdx="8" presStyleCnt="9">
        <dgm:presLayoutVars>
          <dgm:bulletEnabled val="1"/>
        </dgm:presLayoutVars>
      </dgm:prSet>
      <dgm:spPr/>
    </dgm:pt>
  </dgm:ptLst>
  <dgm:cxnLst>
    <dgm:cxn modelId="{D365A50D-3C5A-674C-8072-B58D01FC3B17}" type="presOf" srcId="{0A8D7240-355B-4052-96B1-BE0F67434030}" destId="{28A63C02-EB5F-2449-8E63-0ED8FEAE97AE}" srcOrd="0" destOrd="0" presId="urn:microsoft.com/office/officeart/2005/8/layout/default"/>
    <dgm:cxn modelId="{81C6B217-0CFB-4641-AEDB-F65A8EDE1A97}" type="presOf" srcId="{EF3E00B0-0B4A-499D-A828-E0B40C1CC8C9}" destId="{5FECD16A-2AEA-FE40-902C-6BAB55861222}" srcOrd="0" destOrd="0" presId="urn:microsoft.com/office/officeart/2005/8/layout/default"/>
    <dgm:cxn modelId="{5C0E5B19-564A-468C-8CB6-0E51ABADD238}" srcId="{EF3E00B0-0B4A-499D-A828-E0B40C1CC8C9}" destId="{4BDCCD73-5EB0-4704-A0FB-EDCBA433C0F5}" srcOrd="5" destOrd="0" parTransId="{9D925C96-9B48-4FEC-846F-AB832FF03D66}" sibTransId="{8018D1C7-438F-44F6-8826-D8B24F987082}"/>
    <dgm:cxn modelId="{F883C12B-E2A7-4385-A33F-F195E22AAF4A}" srcId="{EF3E00B0-0B4A-499D-A828-E0B40C1CC8C9}" destId="{8DF817A8-D74D-4A97-AA51-EF76BFDDBBF2}" srcOrd="8" destOrd="0" parTransId="{AC29429A-86E0-46EC-BF0C-7C24FAC17166}" sibTransId="{CAAFE48C-166E-42F8-ACA0-C64749AEA681}"/>
    <dgm:cxn modelId="{3CDD9E37-FF4D-4E0D-A528-CC3A5CAEDE81}" srcId="{EF3E00B0-0B4A-499D-A828-E0B40C1CC8C9}" destId="{3F87CEE1-3AD2-4F62-96EB-EF15DE9AE81F}" srcOrd="0" destOrd="0" parTransId="{CC0ED44A-E739-49E9-8EB7-7C25D15C9698}" sibTransId="{06F41DE5-839F-4F37-829F-8FE370AEB0CE}"/>
    <dgm:cxn modelId="{D43A533D-0F71-B149-840F-E1389D89E702}" type="presOf" srcId="{3F87CEE1-3AD2-4F62-96EB-EF15DE9AE81F}" destId="{2AFD08CA-1FC8-9246-BC08-23CCBE96960D}" srcOrd="0" destOrd="0" presId="urn:microsoft.com/office/officeart/2005/8/layout/default"/>
    <dgm:cxn modelId="{5FCC5C46-665D-4CE1-B753-45035A8DB48F}" srcId="{EF3E00B0-0B4A-499D-A828-E0B40C1CC8C9}" destId="{BF74BB73-AA94-47A6-AE88-D43050A9A136}" srcOrd="4" destOrd="0" parTransId="{EEF3B788-66DB-41A1-AF54-C1E3A189D941}" sibTransId="{CED4D619-312B-4EA4-82BC-30D94C760124}"/>
    <dgm:cxn modelId="{C80AE04F-1155-4B71-ACD5-19834BBF1048}" srcId="{EF3E00B0-0B4A-499D-A828-E0B40C1CC8C9}" destId="{87524D5A-29B9-4168-BAAA-AC2A549B0F03}" srcOrd="7" destOrd="0" parTransId="{1EF76D48-46EF-43AB-89E3-1382E5E46F7B}" sibTransId="{249393AF-F28E-4CD7-AC4F-602D7BD97C7C}"/>
    <dgm:cxn modelId="{B16BE151-B635-8D4A-801D-B3580728610F}" type="presOf" srcId="{8DF817A8-D74D-4A97-AA51-EF76BFDDBBF2}" destId="{B401530C-4F40-9A49-8B9A-9BC7941CA1A2}" srcOrd="0" destOrd="0" presId="urn:microsoft.com/office/officeart/2005/8/layout/default"/>
    <dgm:cxn modelId="{3BB1C753-3DF2-394F-8B0E-51AE1A2CAD36}" type="presOf" srcId="{D7616CD4-D69C-4EF3-9944-DF936B425DEE}" destId="{7E5B4F47-F084-8E44-A7B8-DEB23EE23D65}" srcOrd="0" destOrd="0" presId="urn:microsoft.com/office/officeart/2005/8/layout/default"/>
    <dgm:cxn modelId="{B123725A-DF9B-4D44-90D1-71F472C6E86C}" type="presOf" srcId="{87524D5A-29B9-4168-BAAA-AC2A549B0F03}" destId="{BE2B9495-80A3-F743-BA68-85BDEA88FACB}" srcOrd="0" destOrd="0" presId="urn:microsoft.com/office/officeart/2005/8/layout/default"/>
    <dgm:cxn modelId="{6BE791AD-3537-6C47-99C7-E0DFA98DB08B}" type="presOf" srcId="{A939B3A7-53C1-4ACC-8ECA-EE3EED3AC4D0}" destId="{33C42B30-DB7C-514F-A75F-9AA6CDC3580E}" srcOrd="0" destOrd="0" presId="urn:microsoft.com/office/officeart/2005/8/layout/default"/>
    <dgm:cxn modelId="{91B1F3BD-9B68-44AE-A93A-DAB28F5303F9}" srcId="{EF3E00B0-0B4A-499D-A828-E0B40C1CC8C9}" destId="{A939B3A7-53C1-4ACC-8ECA-EE3EED3AC4D0}" srcOrd="1" destOrd="0" parTransId="{B78861FA-A6AE-43CC-A776-8C6803BBE929}" sibTransId="{0AF96799-B93C-4849-B6BD-5A22B78353DF}"/>
    <dgm:cxn modelId="{65B171C4-C8BB-400A-B6CA-E4A6665941FA}" srcId="{EF3E00B0-0B4A-499D-A828-E0B40C1CC8C9}" destId="{D7616CD4-D69C-4EF3-9944-DF936B425DEE}" srcOrd="3" destOrd="0" parTransId="{839993ED-9BA3-4C33-B333-78B6A00B75E5}" sibTransId="{1E066331-5064-424F-AA96-9275C244492E}"/>
    <dgm:cxn modelId="{A6DD56C6-1D7F-5C44-AB05-697E24373DC2}" type="presOf" srcId="{BF74BB73-AA94-47A6-AE88-D43050A9A136}" destId="{5E4D366C-9E75-3743-A96C-97E24C348FD3}" srcOrd="0" destOrd="0" presId="urn:microsoft.com/office/officeart/2005/8/layout/default"/>
    <dgm:cxn modelId="{C7DA89D9-7D18-694B-BAD8-B47FAACC06B4}" type="presOf" srcId="{4BDCCD73-5EB0-4704-A0FB-EDCBA433C0F5}" destId="{E8122EFE-AD35-3849-8ED0-AFCF9E0363D1}" srcOrd="0" destOrd="0" presId="urn:microsoft.com/office/officeart/2005/8/layout/default"/>
    <dgm:cxn modelId="{734FCADD-A2BC-428A-B6F2-3E83940E6686}" srcId="{EF3E00B0-0B4A-499D-A828-E0B40C1CC8C9}" destId="{36CEC3CD-7BAD-4CB9-AC45-5E710C4CDC67}" srcOrd="6" destOrd="0" parTransId="{4FE3A5AB-429D-436D-8BC6-1C1E7A7BB196}" sibTransId="{47C1B088-3167-4E68-A6B0-1CD35AA0F65F}"/>
    <dgm:cxn modelId="{9A6A49F7-691B-6948-B5E1-DBD5623A8266}" type="presOf" srcId="{36CEC3CD-7BAD-4CB9-AC45-5E710C4CDC67}" destId="{DFF810CD-E6E8-B546-9875-A4DDA8E4488E}" srcOrd="0" destOrd="0" presId="urn:microsoft.com/office/officeart/2005/8/layout/default"/>
    <dgm:cxn modelId="{62AFA3FC-7B2A-404B-92A8-A15A7B224A5F}" srcId="{EF3E00B0-0B4A-499D-A828-E0B40C1CC8C9}" destId="{0A8D7240-355B-4052-96B1-BE0F67434030}" srcOrd="2" destOrd="0" parTransId="{0D8F0384-60AC-4C25-B493-4B2772486B6C}" sibTransId="{8EB473B2-040D-43BC-AFAD-7C72F797D0B2}"/>
    <dgm:cxn modelId="{63B313F4-C3FA-1446-8F97-D3EF94045E4D}" type="presParOf" srcId="{5FECD16A-2AEA-FE40-902C-6BAB55861222}" destId="{2AFD08CA-1FC8-9246-BC08-23CCBE96960D}" srcOrd="0" destOrd="0" presId="urn:microsoft.com/office/officeart/2005/8/layout/default"/>
    <dgm:cxn modelId="{27004C08-79E9-9F41-A7E2-9F2A17BDC560}" type="presParOf" srcId="{5FECD16A-2AEA-FE40-902C-6BAB55861222}" destId="{07CB4A78-B348-AD4C-B1C7-90B03E3876D7}" srcOrd="1" destOrd="0" presId="urn:microsoft.com/office/officeart/2005/8/layout/default"/>
    <dgm:cxn modelId="{E7F39B1D-A712-7940-BA4D-C96C56D7F008}" type="presParOf" srcId="{5FECD16A-2AEA-FE40-902C-6BAB55861222}" destId="{33C42B30-DB7C-514F-A75F-9AA6CDC3580E}" srcOrd="2" destOrd="0" presId="urn:microsoft.com/office/officeart/2005/8/layout/default"/>
    <dgm:cxn modelId="{FF309D5B-C3C8-084E-972A-C0C25D04BDB7}" type="presParOf" srcId="{5FECD16A-2AEA-FE40-902C-6BAB55861222}" destId="{50530157-E0F3-7849-AA95-75FFEDF9D5C6}" srcOrd="3" destOrd="0" presId="urn:microsoft.com/office/officeart/2005/8/layout/default"/>
    <dgm:cxn modelId="{64766026-2790-6D4D-9300-42414558B127}" type="presParOf" srcId="{5FECD16A-2AEA-FE40-902C-6BAB55861222}" destId="{28A63C02-EB5F-2449-8E63-0ED8FEAE97AE}" srcOrd="4" destOrd="0" presId="urn:microsoft.com/office/officeart/2005/8/layout/default"/>
    <dgm:cxn modelId="{FCE2E861-88CA-6548-A9B1-015BA6C8F8DB}" type="presParOf" srcId="{5FECD16A-2AEA-FE40-902C-6BAB55861222}" destId="{16BC841D-A49F-474F-A5D4-1C118B24FF88}" srcOrd="5" destOrd="0" presId="urn:microsoft.com/office/officeart/2005/8/layout/default"/>
    <dgm:cxn modelId="{B8AFA2D3-7E53-EB4C-B28C-1D57E5440BFD}" type="presParOf" srcId="{5FECD16A-2AEA-FE40-902C-6BAB55861222}" destId="{7E5B4F47-F084-8E44-A7B8-DEB23EE23D65}" srcOrd="6" destOrd="0" presId="urn:microsoft.com/office/officeart/2005/8/layout/default"/>
    <dgm:cxn modelId="{43BC2DC3-2A2C-A94D-972A-79EA4308F5CB}" type="presParOf" srcId="{5FECD16A-2AEA-FE40-902C-6BAB55861222}" destId="{28946226-449B-8A43-A620-0FFF142A6B6D}" srcOrd="7" destOrd="0" presId="urn:microsoft.com/office/officeart/2005/8/layout/default"/>
    <dgm:cxn modelId="{3F2A7664-9D89-DF42-93CC-77E0E5EC420B}" type="presParOf" srcId="{5FECD16A-2AEA-FE40-902C-6BAB55861222}" destId="{5E4D366C-9E75-3743-A96C-97E24C348FD3}" srcOrd="8" destOrd="0" presId="urn:microsoft.com/office/officeart/2005/8/layout/default"/>
    <dgm:cxn modelId="{0604DB17-29E5-ED4B-9536-009108A06018}" type="presParOf" srcId="{5FECD16A-2AEA-FE40-902C-6BAB55861222}" destId="{69B0D86C-F671-8B4D-B7A6-A222184B9690}" srcOrd="9" destOrd="0" presId="urn:microsoft.com/office/officeart/2005/8/layout/default"/>
    <dgm:cxn modelId="{9304330C-596D-154F-ACC1-8A58A60C1A55}" type="presParOf" srcId="{5FECD16A-2AEA-FE40-902C-6BAB55861222}" destId="{E8122EFE-AD35-3849-8ED0-AFCF9E0363D1}" srcOrd="10" destOrd="0" presId="urn:microsoft.com/office/officeart/2005/8/layout/default"/>
    <dgm:cxn modelId="{66E800CA-1897-2C47-B20E-C8349F6774C4}" type="presParOf" srcId="{5FECD16A-2AEA-FE40-902C-6BAB55861222}" destId="{FD79CF57-8D80-B443-BB7C-0FE46A276D9D}" srcOrd="11" destOrd="0" presId="urn:microsoft.com/office/officeart/2005/8/layout/default"/>
    <dgm:cxn modelId="{F139B0D4-EAF5-7541-B168-F664B12A7109}" type="presParOf" srcId="{5FECD16A-2AEA-FE40-902C-6BAB55861222}" destId="{DFF810CD-E6E8-B546-9875-A4DDA8E4488E}" srcOrd="12" destOrd="0" presId="urn:microsoft.com/office/officeart/2005/8/layout/default"/>
    <dgm:cxn modelId="{DF0BBB97-1AE9-1D4A-B997-89EA1F79BAD1}" type="presParOf" srcId="{5FECD16A-2AEA-FE40-902C-6BAB55861222}" destId="{4F23F772-2D4A-4243-B6C3-491F31D5C613}" srcOrd="13" destOrd="0" presId="urn:microsoft.com/office/officeart/2005/8/layout/default"/>
    <dgm:cxn modelId="{B8ADEE3F-B68F-3D47-8D7F-B0CFA453B7A5}" type="presParOf" srcId="{5FECD16A-2AEA-FE40-902C-6BAB55861222}" destId="{BE2B9495-80A3-F743-BA68-85BDEA88FACB}" srcOrd="14" destOrd="0" presId="urn:microsoft.com/office/officeart/2005/8/layout/default"/>
    <dgm:cxn modelId="{E86F0759-25B2-BB4D-BEF1-27CE7A673002}" type="presParOf" srcId="{5FECD16A-2AEA-FE40-902C-6BAB55861222}" destId="{18F1B1DF-97F7-444C-9236-C112151212F0}" srcOrd="15" destOrd="0" presId="urn:microsoft.com/office/officeart/2005/8/layout/default"/>
    <dgm:cxn modelId="{70241033-E8FF-CC4F-9FE1-CD1DFD2EF343}" type="presParOf" srcId="{5FECD16A-2AEA-FE40-902C-6BAB55861222}" destId="{B401530C-4F40-9A49-8B9A-9BC7941CA1A2}"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C8B21EDD-C60C-42A6-8BE4-D4FA8E723AEA}" type="doc">
      <dgm:prSet loTypeId="urn:microsoft.com/office/officeart/2008/layout/LinedList" loCatId="list" qsTypeId="urn:microsoft.com/office/officeart/2005/8/quickstyle/simple2" qsCatId="simple" csTypeId="urn:microsoft.com/office/officeart/2005/8/colors/accent1_2" csCatId="accent1" phldr="1"/>
      <dgm:spPr/>
      <dgm:t>
        <a:bodyPr/>
        <a:lstStyle/>
        <a:p>
          <a:endParaRPr lang="en-US"/>
        </a:p>
      </dgm:t>
    </dgm:pt>
    <dgm:pt modelId="{C1A0AE6E-0150-474A-A08D-BA8C7501B7F3}">
      <dgm:prSet/>
      <dgm:spPr/>
      <dgm:t>
        <a:bodyPr/>
        <a:lstStyle/>
        <a:p>
          <a:r>
            <a:rPr lang="en-US"/>
            <a:t>How can acknowledging my act of servitude to my Creator, through my pursuit of justice in my physical reality and my Faith, Trust and Obedience to my Creator- my Judge and Judge of mankind-  help me to have a Direct and more meaningful relationship with The Source of my Life? </a:t>
          </a:r>
        </a:p>
      </dgm:t>
    </dgm:pt>
    <dgm:pt modelId="{2D8CFA05-C69B-4AD2-BFC1-3BC06DC735A1}" type="parTrans" cxnId="{86A69161-5DF2-4234-BD80-B63B37F7E98F}">
      <dgm:prSet/>
      <dgm:spPr/>
      <dgm:t>
        <a:bodyPr/>
        <a:lstStyle/>
        <a:p>
          <a:endParaRPr lang="en-US"/>
        </a:p>
      </dgm:t>
    </dgm:pt>
    <dgm:pt modelId="{733F29C3-033D-445A-B09B-AFBABFD1EA3A}" type="sibTrans" cxnId="{86A69161-5DF2-4234-BD80-B63B37F7E98F}">
      <dgm:prSet/>
      <dgm:spPr/>
      <dgm:t>
        <a:bodyPr/>
        <a:lstStyle/>
        <a:p>
          <a:endParaRPr lang="en-US"/>
        </a:p>
      </dgm:t>
    </dgm:pt>
    <dgm:pt modelId="{9B141186-53C4-4167-9874-23C3FD3DF74D}">
      <dgm:prSet/>
      <dgm:spPr/>
      <dgm:t>
        <a:bodyPr/>
        <a:lstStyle/>
        <a:p>
          <a:r>
            <a:rPr lang="en-US"/>
            <a:t>How can allowing my justice to become a vessel of Truth help me to have a better relationship with my partner, parents, children, friends, family, community and my fellow human that is a stranger to me? </a:t>
          </a:r>
        </a:p>
      </dgm:t>
    </dgm:pt>
    <dgm:pt modelId="{E6DCF8D1-1D8E-4FCD-8FC6-CCD56502D525}" type="parTrans" cxnId="{63F905C5-006B-4A10-B058-145D5FFB8B0B}">
      <dgm:prSet/>
      <dgm:spPr/>
      <dgm:t>
        <a:bodyPr/>
        <a:lstStyle/>
        <a:p>
          <a:endParaRPr lang="en-US"/>
        </a:p>
      </dgm:t>
    </dgm:pt>
    <dgm:pt modelId="{B7C5AFD8-0D78-459B-A5A0-1C3FDF277B1F}" type="sibTrans" cxnId="{63F905C5-006B-4A10-B058-145D5FFB8B0B}">
      <dgm:prSet/>
      <dgm:spPr/>
      <dgm:t>
        <a:bodyPr/>
        <a:lstStyle/>
        <a:p>
          <a:endParaRPr lang="en-US"/>
        </a:p>
      </dgm:t>
    </dgm:pt>
    <dgm:pt modelId="{FF406ED7-F482-4D82-A5D6-6B21433F34D4}">
      <dgm:prSet/>
      <dgm:spPr/>
      <dgm:t>
        <a:bodyPr/>
        <a:lstStyle/>
        <a:p>
          <a:r>
            <a:rPr lang="en-US" dirty="0"/>
            <a:t>How can my justice help me to connect better to all of Creation in Peace and Oneness? What is the purpose of my Justice if it doesn’t allow me to have a Relationship with You?</a:t>
          </a:r>
        </a:p>
      </dgm:t>
    </dgm:pt>
    <dgm:pt modelId="{D3FDC1E3-DEB3-4BE3-960A-F874E24E0087}" type="parTrans" cxnId="{49E2D7C7-821E-48DC-965C-41DFA6E25C2A}">
      <dgm:prSet/>
      <dgm:spPr/>
      <dgm:t>
        <a:bodyPr/>
        <a:lstStyle/>
        <a:p>
          <a:endParaRPr lang="en-US"/>
        </a:p>
      </dgm:t>
    </dgm:pt>
    <dgm:pt modelId="{A47DC8C8-33AC-4076-9772-BF80DABDEE26}" type="sibTrans" cxnId="{49E2D7C7-821E-48DC-965C-41DFA6E25C2A}">
      <dgm:prSet/>
      <dgm:spPr/>
      <dgm:t>
        <a:bodyPr/>
        <a:lstStyle/>
        <a:p>
          <a:endParaRPr lang="en-US"/>
        </a:p>
      </dgm:t>
    </dgm:pt>
    <dgm:pt modelId="{99DF7BBE-5F8C-8D40-B9D8-9C193B335078}" type="pres">
      <dgm:prSet presAssocID="{C8B21EDD-C60C-42A6-8BE4-D4FA8E723AEA}" presName="vert0" presStyleCnt="0">
        <dgm:presLayoutVars>
          <dgm:dir/>
          <dgm:animOne val="branch"/>
          <dgm:animLvl val="lvl"/>
        </dgm:presLayoutVars>
      </dgm:prSet>
      <dgm:spPr/>
    </dgm:pt>
    <dgm:pt modelId="{2C56A0E5-BEDB-564E-A6D0-F544A1310272}" type="pres">
      <dgm:prSet presAssocID="{C1A0AE6E-0150-474A-A08D-BA8C7501B7F3}" presName="thickLine" presStyleLbl="alignNode1" presStyleIdx="0" presStyleCnt="3"/>
      <dgm:spPr/>
    </dgm:pt>
    <dgm:pt modelId="{D1539F7E-12BC-AA42-9219-6504914D46FB}" type="pres">
      <dgm:prSet presAssocID="{C1A0AE6E-0150-474A-A08D-BA8C7501B7F3}" presName="horz1" presStyleCnt="0"/>
      <dgm:spPr/>
    </dgm:pt>
    <dgm:pt modelId="{49A657DF-AAD1-7148-8BB6-8AF0C01B5FE5}" type="pres">
      <dgm:prSet presAssocID="{C1A0AE6E-0150-474A-A08D-BA8C7501B7F3}" presName="tx1" presStyleLbl="revTx" presStyleIdx="0" presStyleCnt="3"/>
      <dgm:spPr/>
    </dgm:pt>
    <dgm:pt modelId="{5B682AA6-2187-7148-BC30-A4BDBFE56E3D}" type="pres">
      <dgm:prSet presAssocID="{C1A0AE6E-0150-474A-A08D-BA8C7501B7F3}" presName="vert1" presStyleCnt="0"/>
      <dgm:spPr/>
    </dgm:pt>
    <dgm:pt modelId="{45BA82CB-9CB2-5B46-86F5-9D260F64CFFF}" type="pres">
      <dgm:prSet presAssocID="{9B141186-53C4-4167-9874-23C3FD3DF74D}" presName="thickLine" presStyleLbl="alignNode1" presStyleIdx="1" presStyleCnt="3"/>
      <dgm:spPr/>
    </dgm:pt>
    <dgm:pt modelId="{91ACA5B6-3E24-E643-BA05-894751D7BA31}" type="pres">
      <dgm:prSet presAssocID="{9B141186-53C4-4167-9874-23C3FD3DF74D}" presName="horz1" presStyleCnt="0"/>
      <dgm:spPr/>
    </dgm:pt>
    <dgm:pt modelId="{A3826A57-10F5-8E4D-8C6A-788615A19BD4}" type="pres">
      <dgm:prSet presAssocID="{9B141186-53C4-4167-9874-23C3FD3DF74D}" presName="tx1" presStyleLbl="revTx" presStyleIdx="1" presStyleCnt="3"/>
      <dgm:spPr/>
    </dgm:pt>
    <dgm:pt modelId="{F9287732-617E-204A-B44D-732904D7835C}" type="pres">
      <dgm:prSet presAssocID="{9B141186-53C4-4167-9874-23C3FD3DF74D}" presName="vert1" presStyleCnt="0"/>
      <dgm:spPr/>
    </dgm:pt>
    <dgm:pt modelId="{470A5055-B0B7-3F41-B999-E75B92FCEE9E}" type="pres">
      <dgm:prSet presAssocID="{FF406ED7-F482-4D82-A5D6-6B21433F34D4}" presName="thickLine" presStyleLbl="alignNode1" presStyleIdx="2" presStyleCnt="3"/>
      <dgm:spPr/>
    </dgm:pt>
    <dgm:pt modelId="{5F6D3B50-4BAE-C545-A4FC-D1CBC63D7528}" type="pres">
      <dgm:prSet presAssocID="{FF406ED7-F482-4D82-A5D6-6B21433F34D4}" presName="horz1" presStyleCnt="0"/>
      <dgm:spPr/>
    </dgm:pt>
    <dgm:pt modelId="{D922CC42-E2FC-5248-A6FA-F648C90437BA}" type="pres">
      <dgm:prSet presAssocID="{FF406ED7-F482-4D82-A5D6-6B21433F34D4}" presName="tx1" presStyleLbl="revTx" presStyleIdx="2" presStyleCnt="3"/>
      <dgm:spPr/>
    </dgm:pt>
    <dgm:pt modelId="{1BA37CF1-136E-4745-BD58-1DCF48BC5CFB}" type="pres">
      <dgm:prSet presAssocID="{FF406ED7-F482-4D82-A5D6-6B21433F34D4}" presName="vert1" presStyleCnt="0"/>
      <dgm:spPr/>
    </dgm:pt>
  </dgm:ptLst>
  <dgm:cxnLst>
    <dgm:cxn modelId="{D44E6C42-925B-8549-9949-119BB2546FB6}" type="presOf" srcId="{9B141186-53C4-4167-9874-23C3FD3DF74D}" destId="{A3826A57-10F5-8E4D-8C6A-788615A19BD4}" srcOrd="0" destOrd="0" presId="urn:microsoft.com/office/officeart/2008/layout/LinedList"/>
    <dgm:cxn modelId="{86A69161-5DF2-4234-BD80-B63B37F7E98F}" srcId="{C8B21EDD-C60C-42A6-8BE4-D4FA8E723AEA}" destId="{C1A0AE6E-0150-474A-A08D-BA8C7501B7F3}" srcOrd="0" destOrd="0" parTransId="{2D8CFA05-C69B-4AD2-BFC1-3BC06DC735A1}" sibTransId="{733F29C3-033D-445A-B09B-AFBABFD1EA3A}"/>
    <dgm:cxn modelId="{6374F18F-8286-8841-B868-5E2C85479B1B}" type="presOf" srcId="{C1A0AE6E-0150-474A-A08D-BA8C7501B7F3}" destId="{49A657DF-AAD1-7148-8BB6-8AF0C01B5FE5}" srcOrd="0" destOrd="0" presId="urn:microsoft.com/office/officeart/2008/layout/LinedList"/>
    <dgm:cxn modelId="{EB8A7BA0-FDBA-6342-A532-C578E923C0B2}" type="presOf" srcId="{FF406ED7-F482-4D82-A5D6-6B21433F34D4}" destId="{D922CC42-E2FC-5248-A6FA-F648C90437BA}" srcOrd="0" destOrd="0" presId="urn:microsoft.com/office/officeart/2008/layout/LinedList"/>
    <dgm:cxn modelId="{63F905C5-006B-4A10-B058-145D5FFB8B0B}" srcId="{C8B21EDD-C60C-42A6-8BE4-D4FA8E723AEA}" destId="{9B141186-53C4-4167-9874-23C3FD3DF74D}" srcOrd="1" destOrd="0" parTransId="{E6DCF8D1-1D8E-4FCD-8FC6-CCD56502D525}" sibTransId="{B7C5AFD8-0D78-459B-A5A0-1C3FDF277B1F}"/>
    <dgm:cxn modelId="{49E2D7C7-821E-48DC-965C-41DFA6E25C2A}" srcId="{C8B21EDD-C60C-42A6-8BE4-D4FA8E723AEA}" destId="{FF406ED7-F482-4D82-A5D6-6B21433F34D4}" srcOrd="2" destOrd="0" parTransId="{D3FDC1E3-DEB3-4BE3-960A-F874E24E0087}" sibTransId="{A47DC8C8-33AC-4076-9772-BF80DABDEE26}"/>
    <dgm:cxn modelId="{F73336DA-AA70-084B-9F04-58A83AD5AEA9}" type="presOf" srcId="{C8B21EDD-C60C-42A6-8BE4-D4FA8E723AEA}" destId="{99DF7BBE-5F8C-8D40-B9D8-9C193B335078}" srcOrd="0" destOrd="0" presId="urn:microsoft.com/office/officeart/2008/layout/LinedList"/>
    <dgm:cxn modelId="{F6B332E1-C3C3-DD42-8051-5AD801D91D3D}" type="presParOf" srcId="{99DF7BBE-5F8C-8D40-B9D8-9C193B335078}" destId="{2C56A0E5-BEDB-564E-A6D0-F544A1310272}" srcOrd="0" destOrd="0" presId="urn:microsoft.com/office/officeart/2008/layout/LinedList"/>
    <dgm:cxn modelId="{1C5A0834-6AAB-1F4A-A4DF-A13027D91D05}" type="presParOf" srcId="{99DF7BBE-5F8C-8D40-B9D8-9C193B335078}" destId="{D1539F7E-12BC-AA42-9219-6504914D46FB}" srcOrd="1" destOrd="0" presId="urn:microsoft.com/office/officeart/2008/layout/LinedList"/>
    <dgm:cxn modelId="{995E71E1-1CC0-1F48-9F75-EDD278BBB7CA}" type="presParOf" srcId="{D1539F7E-12BC-AA42-9219-6504914D46FB}" destId="{49A657DF-AAD1-7148-8BB6-8AF0C01B5FE5}" srcOrd="0" destOrd="0" presId="urn:microsoft.com/office/officeart/2008/layout/LinedList"/>
    <dgm:cxn modelId="{22F3CF97-9FC6-8049-BC17-A119F7541F4E}" type="presParOf" srcId="{D1539F7E-12BC-AA42-9219-6504914D46FB}" destId="{5B682AA6-2187-7148-BC30-A4BDBFE56E3D}" srcOrd="1" destOrd="0" presId="urn:microsoft.com/office/officeart/2008/layout/LinedList"/>
    <dgm:cxn modelId="{EB31F423-58F6-6443-B263-D3A57F47E503}" type="presParOf" srcId="{99DF7BBE-5F8C-8D40-B9D8-9C193B335078}" destId="{45BA82CB-9CB2-5B46-86F5-9D260F64CFFF}" srcOrd="2" destOrd="0" presId="urn:microsoft.com/office/officeart/2008/layout/LinedList"/>
    <dgm:cxn modelId="{2A6BF92F-00B5-F944-ACCC-4337C799A386}" type="presParOf" srcId="{99DF7BBE-5F8C-8D40-B9D8-9C193B335078}" destId="{91ACA5B6-3E24-E643-BA05-894751D7BA31}" srcOrd="3" destOrd="0" presId="urn:microsoft.com/office/officeart/2008/layout/LinedList"/>
    <dgm:cxn modelId="{8EB6A436-9E6E-DD41-A46B-D19421506D1B}" type="presParOf" srcId="{91ACA5B6-3E24-E643-BA05-894751D7BA31}" destId="{A3826A57-10F5-8E4D-8C6A-788615A19BD4}" srcOrd="0" destOrd="0" presId="urn:microsoft.com/office/officeart/2008/layout/LinedList"/>
    <dgm:cxn modelId="{D2A91903-D045-4B43-8D2C-3B236A561E13}" type="presParOf" srcId="{91ACA5B6-3E24-E643-BA05-894751D7BA31}" destId="{F9287732-617E-204A-B44D-732904D7835C}" srcOrd="1" destOrd="0" presId="urn:microsoft.com/office/officeart/2008/layout/LinedList"/>
    <dgm:cxn modelId="{81B3A9FF-8BBC-A641-B6A3-1D2A91C2F94F}" type="presParOf" srcId="{99DF7BBE-5F8C-8D40-B9D8-9C193B335078}" destId="{470A5055-B0B7-3F41-B999-E75B92FCEE9E}" srcOrd="4" destOrd="0" presId="urn:microsoft.com/office/officeart/2008/layout/LinedList"/>
    <dgm:cxn modelId="{B2D49A77-C844-DD4F-80BA-694BD1FEDC0C}" type="presParOf" srcId="{99DF7BBE-5F8C-8D40-B9D8-9C193B335078}" destId="{5F6D3B50-4BAE-C545-A4FC-D1CBC63D7528}" srcOrd="5" destOrd="0" presId="urn:microsoft.com/office/officeart/2008/layout/LinedList"/>
    <dgm:cxn modelId="{6469C08A-C31E-604A-8071-B6D72A1EFCDF}" type="presParOf" srcId="{5F6D3B50-4BAE-C545-A4FC-D1CBC63D7528}" destId="{D922CC42-E2FC-5248-A6FA-F648C90437BA}" srcOrd="0" destOrd="0" presId="urn:microsoft.com/office/officeart/2008/layout/LinedList"/>
    <dgm:cxn modelId="{D8656AE1-B07E-5744-88CF-6148307F53D0}" type="presParOf" srcId="{5F6D3B50-4BAE-C545-A4FC-D1CBC63D7528}" destId="{1BA37CF1-136E-4745-BD58-1DCF48BC5CF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032AA5FE-B6E1-4EAF-9A40-90CBBEB62737}" type="doc">
      <dgm:prSet loTypeId="urn:microsoft.com/office/officeart/2005/8/layout/default" loCatId="list" qsTypeId="urn:microsoft.com/office/officeart/2005/8/quickstyle/simple2" qsCatId="simple" csTypeId="urn:microsoft.com/office/officeart/2005/8/colors/colorful2" csCatId="colorful"/>
      <dgm:spPr/>
      <dgm:t>
        <a:bodyPr/>
        <a:lstStyle/>
        <a:p>
          <a:endParaRPr lang="en-US"/>
        </a:p>
      </dgm:t>
    </dgm:pt>
    <dgm:pt modelId="{96DE22F7-32A8-49CC-A857-1BD6625103A9}">
      <dgm:prSet/>
      <dgm:spPr/>
      <dgm:t>
        <a:bodyPr/>
        <a:lstStyle/>
        <a:p>
          <a:r>
            <a:rPr lang="en-US"/>
            <a:t>Just because I cannot perceive True Justice with my physical senses- does that mean that it does not exist? Where am I looking for it? Am I looking in the right places? Do I search into my external environment or should I look within me? </a:t>
          </a:r>
        </a:p>
      </dgm:t>
    </dgm:pt>
    <dgm:pt modelId="{BDAA9E5C-40EE-48F7-A575-53C3510D3B4E}" type="parTrans" cxnId="{7499A44C-64D2-40FC-BB4D-51ABC36545BB}">
      <dgm:prSet/>
      <dgm:spPr/>
      <dgm:t>
        <a:bodyPr/>
        <a:lstStyle/>
        <a:p>
          <a:endParaRPr lang="en-US"/>
        </a:p>
      </dgm:t>
    </dgm:pt>
    <dgm:pt modelId="{5F0081E3-9A0C-4CCB-9AEE-917700C97607}" type="sibTrans" cxnId="{7499A44C-64D2-40FC-BB4D-51ABC36545BB}">
      <dgm:prSet/>
      <dgm:spPr/>
      <dgm:t>
        <a:bodyPr/>
        <a:lstStyle/>
        <a:p>
          <a:endParaRPr lang="en-US"/>
        </a:p>
      </dgm:t>
    </dgm:pt>
    <dgm:pt modelId="{0E1861C3-BE98-490C-B2C7-D76FE146E232}">
      <dgm:prSet/>
      <dgm:spPr/>
      <dgm:t>
        <a:bodyPr/>
        <a:lstStyle/>
        <a:p>
          <a:r>
            <a:rPr lang="en-US"/>
            <a:t>Am I able to ‘see’ justice with my eyes?- if so-how? </a:t>
          </a:r>
        </a:p>
      </dgm:t>
    </dgm:pt>
    <dgm:pt modelId="{DFCAF5C9-15EA-464F-8131-237AEDD011EC}" type="parTrans" cxnId="{965B51DB-5DE1-45E4-AA14-05C1A120A06B}">
      <dgm:prSet/>
      <dgm:spPr/>
      <dgm:t>
        <a:bodyPr/>
        <a:lstStyle/>
        <a:p>
          <a:endParaRPr lang="en-US"/>
        </a:p>
      </dgm:t>
    </dgm:pt>
    <dgm:pt modelId="{C3A1744A-6B03-4015-8797-340B91D4CA85}" type="sibTrans" cxnId="{965B51DB-5DE1-45E4-AA14-05C1A120A06B}">
      <dgm:prSet/>
      <dgm:spPr/>
      <dgm:t>
        <a:bodyPr/>
        <a:lstStyle/>
        <a:p>
          <a:endParaRPr lang="en-US"/>
        </a:p>
      </dgm:t>
    </dgm:pt>
    <dgm:pt modelId="{F5DD5C27-14FB-4A62-AA4B-6653F687EBA1}">
      <dgm:prSet/>
      <dgm:spPr/>
      <dgm:t>
        <a:bodyPr/>
        <a:lstStyle/>
        <a:p>
          <a:r>
            <a:rPr lang="en-US"/>
            <a:t>Am I able to ‘hear’ justice with my ears?- if so- how? </a:t>
          </a:r>
        </a:p>
      </dgm:t>
    </dgm:pt>
    <dgm:pt modelId="{AC6E14D9-618D-437F-9CB9-3F3BDE54262E}" type="parTrans" cxnId="{2F95C955-79A6-4E2B-9333-DB215737BFAC}">
      <dgm:prSet/>
      <dgm:spPr/>
      <dgm:t>
        <a:bodyPr/>
        <a:lstStyle/>
        <a:p>
          <a:endParaRPr lang="en-US"/>
        </a:p>
      </dgm:t>
    </dgm:pt>
    <dgm:pt modelId="{68D9E6D5-B750-4606-8162-674897D0D2D1}" type="sibTrans" cxnId="{2F95C955-79A6-4E2B-9333-DB215737BFAC}">
      <dgm:prSet/>
      <dgm:spPr/>
      <dgm:t>
        <a:bodyPr/>
        <a:lstStyle/>
        <a:p>
          <a:endParaRPr lang="en-US"/>
        </a:p>
      </dgm:t>
    </dgm:pt>
    <dgm:pt modelId="{B91738CD-F5B4-47F3-B372-DCA5C62D4FEA}">
      <dgm:prSet/>
      <dgm:spPr/>
      <dgm:t>
        <a:bodyPr/>
        <a:lstStyle/>
        <a:p>
          <a:r>
            <a:rPr lang="en-US"/>
            <a:t>Am I able to ‘feel’ justice in my skin?- if so-how?</a:t>
          </a:r>
        </a:p>
      </dgm:t>
    </dgm:pt>
    <dgm:pt modelId="{36B0D006-DB62-40CB-95E4-8D7F6C3C9427}" type="parTrans" cxnId="{9EF5892A-06AA-423F-999E-DDA1953F8445}">
      <dgm:prSet/>
      <dgm:spPr/>
      <dgm:t>
        <a:bodyPr/>
        <a:lstStyle/>
        <a:p>
          <a:endParaRPr lang="en-US"/>
        </a:p>
      </dgm:t>
    </dgm:pt>
    <dgm:pt modelId="{8DD23599-9FDE-47A0-874F-5D270843ECB9}" type="sibTrans" cxnId="{9EF5892A-06AA-423F-999E-DDA1953F8445}">
      <dgm:prSet/>
      <dgm:spPr/>
      <dgm:t>
        <a:bodyPr/>
        <a:lstStyle/>
        <a:p>
          <a:endParaRPr lang="en-US"/>
        </a:p>
      </dgm:t>
    </dgm:pt>
    <dgm:pt modelId="{A2CA7862-04D6-40EE-B494-3D9F670CDF80}">
      <dgm:prSet/>
      <dgm:spPr/>
      <dgm:t>
        <a:bodyPr/>
        <a:lstStyle/>
        <a:p>
          <a:r>
            <a:rPr lang="en-US"/>
            <a:t>Am I able to ‘smell’ justice with my nose?- if so-how?</a:t>
          </a:r>
        </a:p>
      </dgm:t>
    </dgm:pt>
    <dgm:pt modelId="{029EBB81-2F28-464E-B6EA-87C536FDB0F1}" type="parTrans" cxnId="{98066961-7F18-4AC1-A397-2E7A545E06C2}">
      <dgm:prSet/>
      <dgm:spPr/>
      <dgm:t>
        <a:bodyPr/>
        <a:lstStyle/>
        <a:p>
          <a:endParaRPr lang="en-US"/>
        </a:p>
      </dgm:t>
    </dgm:pt>
    <dgm:pt modelId="{EF88DE40-3DA9-40F8-84F1-29BDC46B7DAC}" type="sibTrans" cxnId="{98066961-7F18-4AC1-A397-2E7A545E06C2}">
      <dgm:prSet/>
      <dgm:spPr/>
      <dgm:t>
        <a:bodyPr/>
        <a:lstStyle/>
        <a:p>
          <a:endParaRPr lang="en-US"/>
        </a:p>
      </dgm:t>
    </dgm:pt>
    <dgm:pt modelId="{64FBC019-3228-4261-944E-535DD77D47D1}">
      <dgm:prSet/>
      <dgm:spPr/>
      <dgm:t>
        <a:bodyPr/>
        <a:lstStyle/>
        <a:p>
          <a:r>
            <a:rPr lang="en-US"/>
            <a:t>Am I able to ‘taste’ justice with my mouth?- if so-how?</a:t>
          </a:r>
        </a:p>
      </dgm:t>
    </dgm:pt>
    <dgm:pt modelId="{E406883D-A6C7-4B12-BA53-30EA97AC67F1}" type="parTrans" cxnId="{6FD52EEA-461F-4A41-A224-9D8DC2E268D6}">
      <dgm:prSet/>
      <dgm:spPr/>
      <dgm:t>
        <a:bodyPr/>
        <a:lstStyle/>
        <a:p>
          <a:endParaRPr lang="en-US"/>
        </a:p>
      </dgm:t>
    </dgm:pt>
    <dgm:pt modelId="{6E6D0354-05AA-4EAB-82B1-28ADB593297F}" type="sibTrans" cxnId="{6FD52EEA-461F-4A41-A224-9D8DC2E268D6}">
      <dgm:prSet/>
      <dgm:spPr/>
      <dgm:t>
        <a:bodyPr/>
        <a:lstStyle/>
        <a:p>
          <a:endParaRPr lang="en-US"/>
        </a:p>
      </dgm:t>
    </dgm:pt>
    <dgm:pt modelId="{75E6103F-CF5E-4D04-B212-977461FAFE11}">
      <dgm:prSet/>
      <dgm:spPr/>
      <dgm:t>
        <a:bodyPr/>
        <a:lstStyle/>
        <a:p>
          <a:r>
            <a:rPr lang="en-US"/>
            <a:t>Am I able to ‘Know’ Justice with my heart and mind? </a:t>
          </a:r>
        </a:p>
      </dgm:t>
    </dgm:pt>
    <dgm:pt modelId="{06906166-1311-46C7-83A0-86EB96C319DF}" type="parTrans" cxnId="{E1630698-683D-497A-B16F-4898FD520462}">
      <dgm:prSet/>
      <dgm:spPr/>
      <dgm:t>
        <a:bodyPr/>
        <a:lstStyle/>
        <a:p>
          <a:endParaRPr lang="en-US"/>
        </a:p>
      </dgm:t>
    </dgm:pt>
    <dgm:pt modelId="{4A80266A-1A3C-44DD-91B0-7C5C468DB38E}" type="sibTrans" cxnId="{E1630698-683D-497A-B16F-4898FD520462}">
      <dgm:prSet/>
      <dgm:spPr/>
      <dgm:t>
        <a:bodyPr/>
        <a:lstStyle/>
        <a:p>
          <a:endParaRPr lang="en-US"/>
        </a:p>
      </dgm:t>
    </dgm:pt>
    <dgm:pt modelId="{4AD840A8-5752-4379-BA6D-DD5E39FA0EE8}">
      <dgm:prSet/>
      <dgm:spPr/>
      <dgm:t>
        <a:bodyPr/>
        <a:lstStyle/>
        <a:p>
          <a:r>
            <a:rPr lang="en-US"/>
            <a:t>Am I able to ‘understand’ Justice with my physical Being?</a:t>
          </a:r>
        </a:p>
      </dgm:t>
    </dgm:pt>
    <dgm:pt modelId="{9F4D6A41-5C76-48D9-9D3B-BFD311B6BAF8}" type="parTrans" cxnId="{035AEFC3-388C-4B0E-9BC7-56E4512BAD3C}">
      <dgm:prSet/>
      <dgm:spPr/>
      <dgm:t>
        <a:bodyPr/>
        <a:lstStyle/>
        <a:p>
          <a:endParaRPr lang="en-US"/>
        </a:p>
      </dgm:t>
    </dgm:pt>
    <dgm:pt modelId="{9DBCBE61-9165-4269-AC14-2D3DC0B221A0}" type="sibTrans" cxnId="{035AEFC3-388C-4B0E-9BC7-56E4512BAD3C}">
      <dgm:prSet/>
      <dgm:spPr/>
      <dgm:t>
        <a:bodyPr/>
        <a:lstStyle/>
        <a:p>
          <a:endParaRPr lang="en-US"/>
        </a:p>
      </dgm:t>
    </dgm:pt>
    <dgm:pt modelId="{6B02339E-C9ED-448F-A4EB-31B5F3855FAE}">
      <dgm:prSet/>
      <dgm:spPr/>
      <dgm:t>
        <a:bodyPr/>
        <a:lstStyle/>
        <a:p>
          <a:r>
            <a:rPr lang="en-US"/>
            <a:t>Am I able to be One with Justice in my Spiritual Being? </a:t>
          </a:r>
        </a:p>
      </dgm:t>
    </dgm:pt>
    <dgm:pt modelId="{7073082B-39B7-45FB-BE96-CA4F1BF3F8B9}" type="parTrans" cxnId="{6DCBF911-906A-46EF-B487-6720F8A463D0}">
      <dgm:prSet/>
      <dgm:spPr/>
      <dgm:t>
        <a:bodyPr/>
        <a:lstStyle/>
        <a:p>
          <a:endParaRPr lang="en-US"/>
        </a:p>
      </dgm:t>
    </dgm:pt>
    <dgm:pt modelId="{95EFC728-BCF2-4BE0-860B-FD1330F34557}" type="sibTrans" cxnId="{6DCBF911-906A-46EF-B487-6720F8A463D0}">
      <dgm:prSet/>
      <dgm:spPr/>
      <dgm:t>
        <a:bodyPr/>
        <a:lstStyle/>
        <a:p>
          <a:endParaRPr lang="en-US"/>
        </a:p>
      </dgm:t>
    </dgm:pt>
    <dgm:pt modelId="{E033F604-CEC9-44B2-A9A1-E2EDF158861C}">
      <dgm:prSet/>
      <dgm:spPr/>
      <dgm:t>
        <a:bodyPr/>
        <a:lstStyle/>
        <a:p>
          <a:r>
            <a:rPr lang="en-US"/>
            <a:t>Is Justice part of who I Am? Is it Hidden? Am I able to find it? Must I not seek in order to find the Justice that is within me and part of the essence of my being? Am I particle of Justice? Or is my Justice particle of Me? </a:t>
          </a:r>
        </a:p>
      </dgm:t>
    </dgm:pt>
    <dgm:pt modelId="{A2B06CD9-2BD8-45DD-9445-C44A7A82B4B1}" type="parTrans" cxnId="{4AEE0834-BECF-4D85-B780-1E3DA58C81DB}">
      <dgm:prSet/>
      <dgm:spPr/>
      <dgm:t>
        <a:bodyPr/>
        <a:lstStyle/>
        <a:p>
          <a:endParaRPr lang="en-US"/>
        </a:p>
      </dgm:t>
    </dgm:pt>
    <dgm:pt modelId="{399219DC-E1B3-4ABC-8D86-73478269BF19}" type="sibTrans" cxnId="{4AEE0834-BECF-4D85-B780-1E3DA58C81DB}">
      <dgm:prSet/>
      <dgm:spPr/>
      <dgm:t>
        <a:bodyPr/>
        <a:lstStyle/>
        <a:p>
          <a:endParaRPr lang="en-US"/>
        </a:p>
      </dgm:t>
    </dgm:pt>
    <dgm:pt modelId="{714D00CF-319B-40D2-9701-D98281D14711}">
      <dgm:prSet/>
      <dgm:spPr/>
      <dgm:t>
        <a:bodyPr/>
        <a:lstStyle/>
        <a:p>
          <a:r>
            <a:rPr lang="en-US"/>
            <a:t>How can I use my inner senses of my physical and spiritual self to help me discover and reveal through my physical Reality, the Justice that is hidden within me? </a:t>
          </a:r>
        </a:p>
      </dgm:t>
    </dgm:pt>
    <dgm:pt modelId="{00F793F4-C031-4440-B956-85640EF7CBB7}" type="parTrans" cxnId="{185D5359-9793-496C-9995-D0AA5F05A217}">
      <dgm:prSet/>
      <dgm:spPr/>
      <dgm:t>
        <a:bodyPr/>
        <a:lstStyle/>
        <a:p>
          <a:endParaRPr lang="en-US"/>
        </a:p>
      </dgm:t>
    </dgm:pt>
    <dgm:pt modelId="{6770B5CB-D7FB-404F-BE0C-7230637D02E7}" type="sibTrans" cxnId="{185D5359-9793-496C-9995-D0AA5F05A217}">
      <dgm:prSet/>
      <dgm:spPr/>
      <dgm:t>
        <a:bodyPr/>
        <a:lstStyle/>
        <a:p>
          <a:endParaRPr lang="en-US"/>
        </a:p>
      </dgm:t>
    </dgm:pt>
    <dgm:pt modelId="{B96287C8-2844-B144-95BC-A2F43CBEEBE3}" type="pres">
      <dgm:prSet presAssocID="{032AA5FE-B6E1-4EAF-9A40-90CBBEB62737}" presName="diagram" presStyleCnt="0">
        <dgm:presLayoutVars>
          <dgm:dir/>
          <dgm:resizeHandles val="exact"/>
        </dgm:presLayoutVars>
      </dgm:prSet>
      <dgm:spPr/>
    </dgm:pt>
    <dgm:pt modelId="{A85F7939-6402-2D43-AB91-84839CC006AF}" type="pres">
      <dgm:prSet presAssocID="{96DE22F7-32A8-49CC-A857-1BD6625103A9}" presName="node" presStyleLbl="node1" presStyleIdx="0" presStyleCnt="11">
        <dgm:presLayoutVars>
          <dgm:bulletEnabled val="1"/>
        </dgm:presLayoutVars>
      </dgm:prSet>
      <dgm:spPr/>
    </dgm:pt>
    <dgm:pt modelId="{06826F62-4768-344B-BD56-B2DFE04C8F50}" type="pres">
      <dgm:prSet presAssocID="{5F0081E3-9A0C-4CCB-9AEE-917700C97607}" presName="sibTrans" presStyleCnt="0"/>
      <dgm:spPr/>
    </dgm:pt>
    <dgm:pt modelId="{5AD9E826-93A7-0846-91A4-A444D4014B57}" type="pres">
      <dgm:prSet presAssocID="{0E1861C3-BE98-490C-B2C7-D76FE146E232}" presName="node" presStyleLbl="node1" presStyleIdx="1" presStyleCnt="11">
        <dgm:presLayoutVars>
          <dgm:bulletEnabled val="1"/>
        </dgm:presLayoutVars>
      </dgm:prSet>
      <dgm:spPr/>
    </dgm:pt>
    <dgm:pt modelId="{90B2998C-29E8-D446-9DD3-AC1A3D7641AC}" type="pres">
      <dgm:prSet presAssocID="{C3A1744A-6B03-4015-8797-340B91D4CA85}" presName="sibTrans" presStyleCnt="0"/>
      <dgm:spPr/>
    </dgm:pt>
    <dgm:pt modelId="{7AA28047-7527-4B4C-976F-9615DECB80B3}" type="pres">
      <dgm:prSet presAssocID="{F5DD5C27-14FB-4A62-AA4B-6653F687EBA1}" presName="node" presStyleLbl="node1" presStyleIdx="2" presStyleCnt="11">
        <dgm:presLayoutVars>
          <dgm:bulletEnabled val="1"/>
        </dgm:presLayoutVars>
      </dgm:prSet>
      <dgm:spPr/>
    </dgm:pt>
    <dgm:pt modelId="{2DE35348-623D-A044-83DE-44DDA6812025}" type="pres">
      <dgm:prSet presAssocID="{68D9E6D5-B750-4606-8162-674897D0D2D1}" presName="sibTrans" presStyleCnt="0"/>
      <dgm:spPr/>
    </dgm:pt>
    <dgm:pt modelId="{B46E1C17-0331-904C-B84E-A7A874EF179A}" type="pres">
      <dgm:prSet presAssocID="{B91738CD-F5B4-47F3-B372-DCA5C62D4FEA}" presName="node" presStyleLbl="node1" presStyleIdx="3" presStyleCnt="11">
        <dgm:presLayoutVars>
          <dgm:bulletEnabled val="1"/>
        </dgm:presLayoutVars>
      </dgm:prSet>
      <dgm:spPr/>
    </dgm:pt>
    <dgm:pt modelId="{A74522F9-AB1D-6248-A8A0-37A8A3670D19}" type="pres">
      <dgm:prSet presAssocID="{8DD23599-9FDE-47A0-874F-5D270843ECB9}" presName="sibTrans" presStyleCnt="0"/>
      <dgm:spPr/>
    </dgm:pt>
    <dgm:pt modelId="{0DA82A3B-949B-EC4F-9083-06A8E81D8A7C}" type="pres">
      <dgm:prSet presAssocID="{A2CA7862-04D6-40EE-B494-3D9F670CDF80}" presName="node" presStyleLbl="node1" presStyleIdx="4" presStyleCnt="11">
        <dgm:presLayoutVars>
          <dgm:bulletEnabled val="1"/>
        </dgm:presLayoutVars>
      </dgm:prSet>
      <dgm:spPr/>
    </dgm:pt>
    <dgm:pt modelId="{FC3633D1-4121-8C43-8608-123F8196E647}" type="pres">
      <dgm:prSet presAssocID="{EF88DE40-3DA9-40F8-84F1-29BDC46B7DAC}" presName="sibTrans" presStyleCnt="0"/>
      <dgm:spPr/>
    </dgm:pt>
    <dgm:pt modelId="{5BE5FD38-41B9-AF4D-8E6E-57B8985CCC17}" type="pres">
      <dgm:prSet presAssocID="{64FBC019-3228-4261-944E-535DD77D47D1}" presName="node" presStyleLbl="node1" presStyleIdx="5" presStyleCnt="11">
        <dgm:presLayoutVars>
          <dgm:bulletEnabled val="1"/>
        </dgm:presLayoutVars>
      </dgm:prSet>
      <dgm:spPr/>
    </dgm:pt>
    <dgm:pt modelId="{0E223EEE-B408-6145-8B8C-4A9619B3BAB3}" type="pres">
      <dgm:prSet presAssocID="{6E6D0354-05AA-4EAB-82B1-28ADB593297F}" presName="sibTrans" presStyleCnt="0"/>
      <dgm:spPr/>
    </dgm:pt>
    <dgm:pt modelId="{4C98C8EF-1E03-504B-992A-4EC12E8DFF5F}" type="pres">
      <dgm:prSet presAssocID="{75E6103F-CF5E-4D04-B212-977461FAFE11}" presName="node" presStyleLbl="node1" presStyleIdx="6" presStyleCnt="11">
        <dgm:presLayoutVars>
          <dgm:bulletEnabled val="1"/>
        </dgm:presLayoutVars>
      </dgm:prSet>
      <dgm:spPr/>
    </dgm:pt>
    <dgm:pt modelId="{31E8CF53-D22D-B540-AC23-3D6192CC3E9E}" type="pres">
      <dgm:prSet presAssocID="{4A80266A-1A3C-44DD-91B0-7C5C468DB38E}" presName="sibTrans" presStyleCnt="0"/>
      <dgm:spPr/>
    </dgm:pt>
    <dgm:pt modelId="{83EE77FA-4971-7E4C-876E-23D1EFC132E9}" type="pres">
      <dgm:prSet presAssocID="{4AD840A8-5752-4379-BA6D-DD5E39FA0EE8}" presName="node" presStyleLbl="node1" presStyleIdx="7" presStyleCnt="11">
        <dgm:presLayoutVars>
          <dgm:bulletEnabled val="1"/>
        </dgm:presLayoutVars>
      </dgm:prSet>
      <dgm:spPr/>
    </dgm:pt>
    <dgm:pt modelId="{0E6AB396-CEB1-CE4E-98B8-6E2B3B3C5A22}" type="pres">
      <dgm:prSet presAssocID="{9DBCBE61-9165-4269-AC14-2D3DC0B221A0}" presName="sibTrans" presStyleCnt="0"/>
      <dgm:spPr/>
    </dgm:pt>
    <dgm:pt modelId="{968C6DDA-1FB2-3442-8F34-5292A8AF82AF}" type="pres">
      <dgm:prSet presAssocID="{6B02339E-C9ED-448F-A4EB-31B5F3855FAE}" presName="node" presStyleLbl="node1" presStyleIdx="8" presStyleCnt="11">
        <dgm:presLayoutVars>
          <dgm:bulletEnabled val="1"/>
        </dgm:presLayoutVars>
      </dgm:prSet>
      <dgm:spPr/>
    </dgm:pt>
    <dgm:pt modelId="{557484D9-A2B6-7840-BF2A-C0EBE0AECAA8}" type="pres">
      <dgm:prSet presAssocID="{95EFC728-BCF2-4BE0-860B-FD1330F34557}" presName="sibTrans" presStyleCnt="0"/>
      <dgm:spPr/>
    </dgm:pt>
    <dgm:pt modelId="{FC4D6DD0-7C2A-B949-A26E-0D9C21C82381}" type="pres">
      <dgm:prSet presAssocID="{E033F604-CEC9-44B2-A9A1-E2EDF158861C}" presName="node" presStyleLbl="node1" presStyleIdx="9" presStyleCnt="11">
        <dgm:presLayoutVars>
          <dgm:bulletEnabled val="1"/>
        </dgm:presLayoutVars>
      </dgm:prSet>
      <dgm:spPr/>
    </dgm:pt>
    <dgm:pt modelId="{DF1DAB5E-9783-BB48-A260-0710E1D3026D}" type="pres">
      <dgm:prSet presAssocID="{399219DC-E1B3-4ABC-8D86-73478269BF19}" presName="sibTrans" presStyleCnt="0"/>
      <dgm:spPr/>
    </dgm:pt>
    <dgm:pt modelId="{05A50524-D617-E044-BFFC-CE3C8610663C}" type="pres">
      <dgm:prSet presAssocID="{714D00CF-319B-40D2-9701-D98281D14711}" presName="node" presStyleLbl="node1" presStyleIdx="10" presStyleCnt="11">
        <dgm:presLayoutVars>
          <dgm:bulletEnabled val="1"/>
        </dgm:presLayoutVars>
      </dgm:prSet>
      <dgm:spPr/>
    </dgm:pt>
  </dgm:ptLst>
  <dgm:cxnLst>
    <dgm:cxn modelId="{AAE4620F-92D6-1942-8BD8-986D42AEB257}" type="presOf" srcId="{A2CA7862-04D6-40EE-B494-3D9F670CDF80}" destId="{0DA82A3B-949B-EC4F-9083-06A8E81D8A7C}" srcOrd="0" destOrd="0" presId="urn:microsoft.com/office/officeart/2005/8/layout/default"/>
    <dgm:cxn modelId="{6DCBF911-906A-46EF-B487-6720F8A463D0}" srcId="{032AA5FE-B6E1-4EAF-9A40-90CBBEB62737}" destId="{6B02339E-C9ED-448F-A4EB-31B5F3855FAE}" srcOrd="8" destOrd="0" parTransId="{7073082B-39B7-45FB-BE96-CA4F1BF3F8B9}" sibTransId="{95EFC728-BCF2-4BE0-860B-FD1330F34557}"/>
    <dgm:cxn modelId="{9EF5892A-06AA-423F-999E-DDA1953F8445}" srcId="{032AA5FE-B6E1-4EAF-9A40-90CBBEB62737}" destId="{B91738CD-F5B4-47F3-B372-DCA5C62D4FEA}" srcOrd="3" destOrd="0" parTransId="{36B0D006-DB62-40CB-95E4-8D7F6C3C9427}" sibTransId="{8DD23599-9FDE-47A0-874F-5D270843ECB9}"/>
    <dgm:cxn modelId="{4AEE0834-BECF-4D85-B780-1E3DA58C81DB}" srcId="{032AA5FE-B6E1-4EAF-9A40-90CBBEB62737}" destId="{E033F604-CEC9-44B2-A9A1-E2EDF158861C}" srcOrd="9" destOrd="0" parTransId="{A2B06CD9-2BD8-45DD-9445-C44A7A82B4B1}" sibTransId="{399219DC-E1B3-4ABC-8D86-73478269BF19}"/>
    <dgm:cxn modelId="{54979F36-38BA-E441-B27A-5E21DA6B8D50}" type="presOf" srcId="{4AD840A8-5752-4379-BA6D-DD5E39FA0EE8}" destId="{83EE77FA-4971-7E4C-876E-23D1EFC132E9}" srcOrd="0" destOrd="0" presId="urn:microsoft.com/office/officeart/2005/8/layout/default"/>
    <dgm:cxn modelId="{62701D41-AE51-3B4B-8CC7-741FC0DE87B6}" type="presOf" srcId="{032AA5FE-B6E1-4EAF-9A40-90CBBEB62737}" destId="{B96287C8-2844-B144-95BC-A2F43CBEEBE3}" srcOrd="0" destOrd="0" presId="urn:microsoft.com/office/officeart/2005/8/layout/default"/>
    <dgm:cxn modelId="{5A0D0546-EEFD-104C-9499-D0DDB78B1507}" type="presOf" srcId="{64FBC019-3228-4261-944E-535DD77D47D1}" destId="{5BE5FD38-41B9-AF4D-8E6E-57B8985CCC17}" srcOrd="0" destOrd="0" presId="urn:microsoft.com/office/officeart/2005/8/layout/default"/>
    <dgm:cxn modelId="{7499A44C-64D2-40FC-BB4D-51ABC36545BB}" srcId="{032AA5FE-B6E1-4EAF-9A40-90CBBEB62737}" destId="{96DE22F7-32A8-49CC-A857-1BD6625103A9}" srcOrd="0" destOrd="0" parTransId="{BDAA9E5C-40EE-48F7-A575-53C3510D3B4E}" sibTransId="{5F0081E3-9A0C-4CCB-9AEE-917700C97607}"/>
    <dgm:cxn modelId="{FE1F0351-0407-8248-871E-BB4468EB2F70}" type="presOf" srcId="{B91738CD-F5B4-47F3-B372-DCA5C62D4FEA}" destId="{B46E1C17-0331-904C-B84E-A7A874EF179A}" srcOrd="0" destOrd="0" presId="urn:microsoft.com/office/officeart/2005/8/layout/default"/>
    <dgm:cxn modelId="{2F95C955-79A6-4E2B-9333-DB215737BFAC}" srcId="{032AA5FE-B6E1-4EAF-9A40-90CBBEB62737}" destId="{F5DD5C27-14FB-4A62-AA4B-6653F687EBA1}" srcOrd="2" destOrd="0" parTransId="{AC6E14D9-618D-437F-9CB9-3F3BDE54262E}" sibTransId="{68D9E6D5-B750-4606-8162-674897D0D2D1}"/>
    <dgm:cxn modelId="{185D5359-9793-496C-9995-D0AA5F05A217}" srcId="{032AA5FE-B6E1-4EAF-9A40-90CBBEB62737}" destId="{714D00CF-319B-40D2-9701-D98281D14711}" srcOrd="10" destOrd="0" parTransId="{00F793F4-C031-4440-B956-85640EF7CBB7}" sibTransId="{6770B5CB-D7FB-404F-BE0C-7230637D02E7}"/>
    <dgm:cxn modelId="{98066961-7F18-4AC1-A397-2E7A545E06C2}" srcId="{032AA5FE-B6E1-4EAF-9A40-90CBBEB62737}" destId="{A2CA7862-04D6-40EE-B494-3D9F670CDF80}" srcOrd="4" destOrd="0" parTransId="{029EBB81-2F28-464E-B6EA-87C536FDB0F1}" sibTransId="{EF88DE40-3DA9-40F8-84F1-29BDC46B7DAC}"/>
    <dgm:cxn modelId="{EDC3E96B-13DC-9C4D-AD84-F8D092387A2F}" type="presOf" srcId="{0E1861C3-BE98-490C-B2C7-D76FE146E232}" destId="{5AD9E826-93A7-0846-91A4-A444D4014B57}" srcOrd="0" destOrd="0" presId="urn:microsoft.com/office/officeart/2005/8/layout/default"/>
    <dgm:cxn modelId="{1A90F090-F4F7-4448-8B32-6436D01FB61A}" type="presOf" srcId="{E033F604-CEC9-44B2-A9A1-E2EDF158861C}" destId="{FC4D6DD0-7C2A-B949-A26E-0D9C21C82381}" srcOrd="0" destOrd="0" presId="urn:microsoft.com/office/officeart/2005/8/layout/default"/>
    <dgm:cxn modelId="{E1630698-683D-497A-B16F-4898FD520462}" srcId="{032AA5FE-B6E1-4EAF-9A40-90CBBEB62737}" destId="{75E6103F-CF5E-4D04-B212-977461FAFE11}" srcOrd="6" destOrd="0" parTransId="{06906166-1311-46C7-83A0-86EB96C319DF}" sibTransId="{4A80266A-1A3C-44DD-91B0-7C5C468DB38E}"/>
    <dgm:cxn modelId="{F971D5A8-38AB-7D49-93B0-1A1EFDE91BD1}" type="presOf" srcId="{6B02339E-C9ED-448F-A4EB-31B5F3855FAE}" destId="{968C6DDA-1FB2-3442-8F34-5292A8AF82AF}" srcOrd="0" destOrd="0" presId="urn:microsoft.com/office/officeart/2005/8/layout/default"/>
    <dgm:cxn modelId="{379417B9-4666-274C-9A5A-11802C03AED3}" type="presOf" srcId="{714D00CF-319B-40D2-9701-D98281D14711}" destId="{05A50524-D617-E044-BFFC-CE3C8610663C}" srcOrd="0" destOrd="0" presId="urn:microsoft.com/office/officeart/2005/8/layout/default"/>
    <dgm:cxn modelId="{035AEFC3-388C-4B0E-9BC7-56E4512BAD3C}" srcId="{032AA5FE-B6E1-4EAF-9A40-90CBBEB62737}" destId="{4AD840A8-5752-4379-BA6D-DD5E39FA0EE8}" srcOrd="7" destOrd="0" parTransId="{9F4D6A41-5C76-48D9-9D3B-BFD311B6BAF8}" sibTransId="{9DBCBE61-9165-4269-AC14-2D3DC0B221A0}"/>
    <dgm:cxn modelId="{810B1BD4-F582-7440-B109-72376877D697}" type="presOf" srcId="{F5DD5C27-14FB-4A62-AA4B-6653F687EBA1}" destId="{7AA28047-7527-4B4C-976F-9615DECB80B3}" srcOrd="0" destOrd="0" presId="urn:microsoft.com/office/officeart/2005/8/layout/default"/>
    <dgm:cxn modelId="{965B51DB-5DE1-45E4-AA14-05C1A120A06B}" srcId="{032AA5FE-B6E1-4EAF-9A40-90CBBEB62737}" destId="{0E1861C3-BE98-490C-B2C7-D76FE146E232}" srcOrd="1" destOrd="0" parTransId="{DFCAF5C9-15EA-464F-8131-237AEDD011EC}" sibTransId="{C3A1744A-6B03-4015-8797-340B91D4CA85}"/>
    <dgm:cxn modelId="{6FD52EEA-461F-4A41-A224-9D8DC2E268D6}" srcId="{032AA5FE-B6E1-4EAF-9A40-90CBBEB62737}" destId="{64FBC019-3228-4261-944E-535DD77D47D1}" srcOrd="5" destOrd="0" parTransId="{E406883D-A6C7-4B12-BA53-30EA97AC67F1}" sibTransId="{6E6D0354-05AA-4EAB-82B1-28ADB593297F}"/>
    <dgm:cxn modelId="{7033F4ED-0666-4445-B37D-153EFA50D8EB}" type="presOf" srcId="{75E6103F-CF5E-4D04-B212-977461FAFE11}" destId="{4C98C8EF-1E03-504B-992A-4EC12E8DFF5F}" srcOrd="0" destOrd="0" presId="urn:microsoft.com/office/officeart/2005/8/layout/default"/>
    <dgm:cxn modelId="{1DFEC6EE-554D-2549-A952-A30C751ACAA1}" type="presOf" srcId="{96DE22F7-32A8-49CC-A857-1BD6625103A9}" destId="{A85F7939-6402-2D43-AB91-84839CC006AF}" srcOrd="0" destOrd="0" presId="urn:microsoft.com/office/officeart/2005/8/layout/default"/>
    <dgm:cxn modelId="{1DD3E3B9-A06F-B140-8AAC-E0DE32E73D2E}" type="presParOf" srcId="{B96287C8-2844-B144-95BC-A2F43CBEEBE3}" destId="{A85F7939-6402-2D43-AB91-84839CC006AF}" srcOrd="0" destOrd="0" presId="urn:microsoft.com/office/officeart/2005/8/layout/default"/>
    <dgm:cxn modelId="{A67D342D-8C40-524B-949E-05664DAF4D1B}" type="presParOf" srcId="{B96287C8-2844-B144-95BC-A2F43CBEEBE3}" destId="{06826F62-4768-344B-BD56-B2DFE04C8F50}" srcOrd="1" destOrd="0" presId="urn:microsoft.com/office/officeart/2005/8/layout/default"/>
    <dgm:cxn modelId="{0896D9E1-96C9-8747-84AB-BEEA02370BCA}" type="presParOf" srcId="{B96287C8-2844-B144-95BC-A2F43CBEEBE3}" destId="{5AD9E826-93A7-0846-91A4-A444D4014B57}" srcOrd="2" destOrd="0" presId="urn:microsoft.com/office/officeart/2005/8/layout/default"/>
    <dgm:cxn modelId="{AFBD326B-91FC-A14E-9A37-CFEED7D8C326}" type="presParOf" srcId="{B96287C8-2844-B144-95BC-A2F43CBEEBE3}" destId="{90B2998C-29E8-D446-9DD3-AC1A3D7641AC}" srcOrd="3" destOrd="0" presId="urn:microsoft.com/office/officeart/2005/8/layout/default"/>
    <dgm:cxn modelId="{F52DF73A-25CB-9140-9E6B-35E2DB5E44E8}" type="presParOf" srcId="{B96287C8-2844-B144-95BC-A2F43CBEEBE3}" destId="{7AA28047-7527-4B4C-976F-9615DECB80B3}" srcOrd="4" destOrd="0" presId="urn:microsoft.com/office/officeart/2005/8/layout/default"/>
    <dgm:cxn modelId="{15DB4EED-2AB9-6F45-944F-4F9AC1F4959E}" type="presParOf" srcId="{B96287C8-2844-B144-95BC-A2F43CBEEBE3}" destId="{2DE35348-623D-A044-83DE-44DDA6812025}" srcOrd="5" destOrd="0" presId="urn:microsoft.com/office/officeart/2005/8/layout/default"/>
    <dgm:cxn modelId="{68346E5B-96C5-834A-BA6C-D139A59C2218}" type="presParOf" srcId="{B96287C8-2844-B144-95BC-A2F43CBEEBE3}" destId="{B46E1C17-0331-904C-B84E-A7A874EF179A}" srcOrd="6" destOrd="0" presId="urn:microsoft.com/office/officeart/2005/8/layout/default"/>
    <dgm:cxn modelId="{C6E1812B-8A9D-AB46-AE48-1D7CA26B4548}" type="presParOf" srcId="{B96287C8-2844-B144-95BC-A2F43CBEEBE3}" destId="{A74522F9-AB1D-6248-A8A0-37A8A3670D19}" srcOrd="7" destOrd="0" presId="urn:microsoft.com/office/officeart/2005/8/layout/default"/>
    <dgm:cxn modelId="{DCDBF6E6-A938-A146-B501-0F607565E9DA}" type="presParOf" srcId="{B96287C8-2844-B144-95BC-A2F43CBEEBE3}" destId="{0DA82A3B-949B-EC4F-9083-06A8E81D8A7C}" srcOrd="8" destOrd="0" presId="urn:microsoft.com/office/officeart/2005/8/layout/default"/>
    <dgm:cxn modelId="{D0106584-5599-EA45-B3AD-CEAF65A4BF25}" type="presParOf" srcId="{B96287C8-2844-B144-95BC-A2F43CBEEBE3}" destId="{FC3633D1-4121-8C43-8608-123F8196E647}" srcOrd="9" destOrd="0" presId="urn:microsoft.com/office/officeart/2005/8/layout/default"/>
    <dgm:cxn modelId="{46B6907A-084E-FE48-82F3-AE7008923FF1}" type="presParOf" srcId="{B96287C8-2844-B144-95BC-A2F43CBEEBE3}" destId="{5BE5FD38-41B9-AF4D-8E6E-57B8985CCC17}" srcOrd="10" destOrd="0" presId="urn:microsoft.com/office/officeart/2005/8/layout/default"/>
    <dgm:cxn modelId="{2EBF27CC-7A79-FA40-8AEF-3E685012D44A}" type="presParOf" srcId="{B96287C8-2844-B144-95BC-A2F43CBEEBE3}" destId="{0E223EEE-B408-6145-8B8C-4A9619B3BAB3}" srcOrd="11" destOrd="0" presId="urn:microsoft.com/office/officeart/2005/8/layout/default"/>
    <dgm:cxn modelId="{1FEECB99-B00F-D342-A3C9-E997965E28EE}" type="presParOf" srcId="{B96287C8-2844-B144-95BC-A2F43CBEEBE3}" destId="{4C98C8EF-1E03-504B-992A-4EC12E8DFF5F}" srcOrd="12" destOrd="0" presId="urn:microsoft.com/office/officeart/2005/8/layout/default"/>
    <dgm:cxn modelId="{8513DA92-E367-9745-A986-E07BB91837AB}" type="presParOf" srcId="{B96287C8-2844-B144-95BC-A2F43CBEEBE3}" destId="{31E8CF53-D22D-B540-AC23-3D6192CC3E9E}" srcOrd="13" destOrd="0" presId="urn:microsoft.com/office/officeart/2005/8/layout/default"/>
    <dgm:cxn modelId="{6C6B04E7-A1DE-D64E-8D7D-F835E51F1A90}" type="presParOf" srcId="{B96287C8-2844-B144-95BC-A2F43CBEEBE3}" destId="{83EE77FA-4971-7E4C-876E-23D1EFC132E9}" srcOrd="14" destOrd="0" presId="urn:microsoft.com/office/officeart/2005/8/layout/default"/>
    <dgm:cxn modelId="{83047235-651C-2D4B-9964-24AB55EE7A07}" type="presParOf" srcId="{B96287C8-2844-B144-95BC-A2F43CBEEBE3}" destId="{0E6AB396-CEB1-CE4E-98B8-6E2B3B3C5A22}" srcOrd="15" destOrd="0" presId="urn:microsoft.com/office/officeart/2005/8/layout/default"/>
    <dgm:cxn modelId="{ED15F4D8-10BF-7241-9F73-2A6B479873A7}" type="presParOf" srcId="{B96287C8-2844-B144-95BC-A2F43CBEEBE3}" destId="{968C6DDA-1FB2-3442-8F34-5292A8AF82AF}" srcOrd="16" destOrd="0" presId="urn:microsoft.com/office/officeart/2005/8/layout/default"/>
    <dgm:cxn modelId="{BE32F340-265A-2440-A743-F8056BD2BF98}" type="presParOf" srcId="{B96287C8-2844-B144-95BC-A2F43CBEEBE3}" destId="{557484D9-A2B6-7840-BF2A-C0EBE0AECAA8}" srcOrd="17" destOrd="0" presId="urn:microsoft.com/office/officeart/2005/8/layout/default"/>
    <dgm:cxn modelId="{01CD3071-217C-0148-85B9-B499DF9CF8A5}" type="presParOf" srcId="{B96287C8-2844-B144-95BC-A2F43CBEEBE3}" destId="{FC4D6DD0-7C2A-B949-A26E-0D9C21C82381}" srcOrd="18" destOrd="0" presId="urn:microsoft.com/office/officeart/2005/8/layout/default"/>
    <dgm:cxn modelId="{0CAB88CC-7E1E-5F46-932F-424C67E968AB}" type="presParOf" srcId="{B96287C8-2844-B144-95BC-A2F43CBEEBE3}" destId="{DF1DAB5E-9783-BB48-A260-0710E1D3026D}" srcOrd="19" destOrd="0" presId="urn:microsoft.com/office/officeart/2005/8/layout/default"/>
    <dgm:cxn modelId="{451855C4-0005-E24E-ACCD-C991F4712C97}" type="presParOf" srcId="{B96287C8-2844-B144-95BC-A2F43CBEEBE3}" destId="{05A50524-D617-E044-BFFC-CE3C8610663C}" srcOrd="2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36F7F2F5-828C-4D7C-95DD-0898713C24E0}"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5FFB2BCE-7186-4682-A955-0E955336A6FC}">
      <dgm:prSet/>
      <dgm:spPr/>
      <dgm:t>
        <a:bodyPr/>
        <a:lstStyle/>
        <a:p>
          <a:r>
            <a:rPr lang="en-US" dirty="0"/>
            <a:t>Do I need to Believe in my Creator, the Last Day, the Angels, the Book, and the Prophets in order to become more righteous? Why?- How can this help me? - How do I know that this is Truth? What are my reasons to reject this? Can I seek more knowledge about it? Perhaps my Creator will guide me to the truth?</a:t>
          </a:r>
        </a:p>
      </dgm:t>
    </dgm:pt>
    <dgm:pt modelId="{5ECA9E46-322A-4720-9CFB-6721FEF26456}" type="parTrans" cxnId="{BB339722-5485-4CCC-9CF7-1C59463E6067}">
      <dgm:prSet/>
      <dgm:spPr/>
      <dgm:t>
        <a:bodyPr/>
        <a:lstStyle/>
        <a:p>
          <a:endParaRPr lang="en-US"/>
        </a:p>
      </dgm:t>
    </dgm:pt>
    <dgm:pt modelId="{5CC17669-FB20-4EEE-BF2E-A404C7F02D4E}" type="sibTrans" cxnId="{BB339722-5485-4CCC-9CF7-1C59463E6067}">
      <dgm:prSet/>
      <dgm:spPr/>
      <dgm:t>
        <a:bodyPr/>
        <a:lstStyle/>
        <a:p>
          <a:endParaRPr lang="en-US"/>
        </a:p>
      </dgm:t>
    </dgm:pt>
    <dgm:pt modelId="{F3FE5100-F756-4F52-A6A0-CD0511717B42}">
      <dgm:prSet/>
      <dgm:spPr/>
      <dgm:t>
        <a:bodyPr/>
        <a:lstStyle/>
        <a:p>
          <a:r>
            <a:rPr lang="en-US"/>
            <a:t>Should I give money; in spite of my love for it- to near relatives, and orphans, and the needy, and the homeless, and the beggars, and for the freeing of slaves? </a:t>
          </a:r>
        </a:p>
      </dgm:t>
    </dgm:pt>
    <dgm:pt modelId="{0D78186A-AF91-45A2-904A-EBD264675730}" type="parTrans" cxnId="{5ED77CE6-F1A9-417E-99D4-3D0DAEC9EC58}">
      <dgm:prSet/>
      <dgm:spPr/>
      <dgm:t>
        <a:bodyPr/>
        <a:lstStyle/>
        <a:p>
          <a:endParaRPr lang="en-US"/>
        </a:p>
      </dgm:t>
    </dgm:pt>
    <dgm:pt modelId="{D995A31D-4C36-4E66-B78B-164E3BD4D71E}" type="sibTrans" cxnId="{5ED77CE6-F1A9-417E-99D4-3D0DAEC9EC58}">
      <dgm:prSet/>
      <dgm:spPr/>
      <dgm:t>
        <a:bodyPr/>
        <a:lstStyle/>
        <a:p>
          <a:endParaRPr lang="en-US"/>
        </a:p>
      </dgm:t>
    </dgm:pt>
    <dgm:pt modelId="{4948D1E2-4163-46BA-AFB7-D61671CC74D8}">
      <dgm:prSet/>
      <dgm:spPr/>
      <dgm:t>
        <a:bodyPr/>
        <a:lstStyle/>
        <a:p>
          <a:r>
            <a:rPr lang="en-US"/>
            <a:t>Should I perform prayer and give charity out of obligation, and fulfil my promises, and patiently persevere in the face of persecution, hardship and in time of conflict?</a:t>
          </a:r>
        </a:p>
      </dgm:t>
    </dgm:pt>
    <dgm:pt modelId="{31AF0599-29AA-4F10-B0EC-EBDE73D4AEB5}" type="parTrans" cxnId="{98B76840-7FFC-4C62-A10E-306578E58FAC}">
      <dgm:prSet/>
      <dgm:spPr/>
      <dgm:t>
        <a:bodyPr/>
        <a:lstStyle/>
        <a:p>
          <a:endParaRPr lang="en-US"/>
        </a:p>
      </dgm:t>
    </dgm:pt>
    <dgm:pt modelId="{7064AF32-AF29-4F6B-ADE9-B38C34299D85}" type="sibTrans" cxnId="{98B76840-7FFC-4C62-A10E-306578E58FAC}">
      <dgm:prSet/>
      <dgm:spPr/>
      <dgm:t>
        <a:bodyPr/>
        <a:lstStyle/>
        <a:p>
          <a:endParaRPr lang="en-US"/>
        </a:p>
      </dgm:t>
    </dgm:pt>
    <dgm:pt modelId="{920EF141-DA8A-4C03-AB75-3831B858EBAC}">
      <dgm:prSet/>
      <dgm:spPr/>
      <dgm:t>
        <a:bodyPr/>
        <a:lstStyle/>
        <a:p>
          <a:r>
            <a:rPr lang="en-US"/>
            <a:t>Should I become more sincere? Is this what is Piety? Is this my True Justice?</a:t>
          </a:r>
        </a:p>
      </dgm:t>
    </dgm:pt>
    <dgm:pt modelId="{9EDAA609-BF38-4158-9B9D-B435DFAF9464}" type="parTrans" cxnId="{4EC9F6B0-7F28-48BF-84EB-B93222B6D653}">
      <dgm:prSet/>
      <dgm:spPr/>
      <dgm:t>
        <a:bodyPr/>
        <a:lstStyle/>
        <a:p>
          <a:endParaRPr lang="en-US"/>
        </a:p>
      </dgm:t>
    </dgm:pt>
    <dgm:pt modelId="{ED75ADBA-56C4-4AC5-B7A3-C17DBC79E2DC}" type="sibTrans" cxnId="{4EC9F6B0-7F28-48BF-84EB-B93222B6D653}">
      <dgm:prSet/>
      <dgm:spPr/>
      <dgm:t>
        <a:bodyPr/>
        <a:lstStyle/>
        <a:p>
          <a:endParaRPr lang="en-US"/>
        </a:p>
      </dgm:t>
    </dgm:pt>
    <dgm:pt modelId="{B40A426B-4630-7A4C-8115-5DF3F6FB6B81}" type="pres">
      <dgm:prSet presAssocID="{36F7F2F5-828C-4D7C-95DD-0898713C24E0}" presName="linear" presStyleCnt="0">
        <dgm:presLayoutVars>
          <dgm:animLvl val="lvl"/>
          <dgm:resizeHandles val="exact"/>
        </dgm:presLayoutVars>
      </dgm:prSet>
      <dgm:spPr/>
    </dgm:pt>
    <dgm:pt modelId="{0F6512D9-D48A-2A43-9A43-0A95D87FCA7B}" type="pres">
      <dgm:prSet presAssocID="{5FFB2BCE-7186-4682-A955-0E955336A6FC}" presName="parentText" presStyleLbl="node1" presStyleIdx="0" presStyleCnt="4">
        <dgm:presLayoutVars>
          <dgm:chMax val="0"/>
          <dgm:bulletEnabled val="1"/>
        </dgm:presLayoutVars>
      </dgm:prSet>
      <dgm:spPr/>
    </dgm:pt>
    <dgm:pt modelId="{B6B6BFCC-8CE0-F149-A90B-460B737BB1F9}" type="pres">
      <dgm:prSet presAssocID="{5CC17669-FB20-4EEE-BF2E-A404C7F02D4E}" presName="spacer" presStyleCnt="0"/>
      <dgm:spPr/>
    </dgm:pt>
    <dgm:pt modelId="{C164D367-BF50-464E-A868-04EE417716B2}" type="pres">
      <dgm:prSet presAssocID="{F3FE5100-F756-4F52-A6A0-CD0511717B42}" presName="parentText" presStyleLbl="node1" presStyleIdx="1" presStyleCnt="4">
        <dgm:presLayoutVars>
          <dgm:chMax val="0"/>
          <dgm:bulletEnabled val="1"/>
        </dgm:presLayoutVars>
      </dgm:prSet>
      <dgm:spPr/>
    </dgm:pt>
    <dgm:pt modelId="{818EC052-DF85-C443-99BB-02EDEBDA664D}" type="pres">
      <dgm:prSet presAssocID="{D995A31D-4C36-4E66-B78B-164E3BD4D71E}" presName="spacer" presStyleCnt="0"/>
      <dgm:spPr/>
    </dgm:pt>
    <dgm:pt modelId="{DC372048-341C-3547-AB34-5F7142D52B3F}" type="pres">
      <dgm:prSet presAssocID="{4948D1E2-4163-46BA-AFB7-D61671CC74D8}" presName="parentText" presStyleLbl="node1" presStyleIdx="2" presStyleCnt="4">
        <dgm:presLayoutVars>
          <dgm:chMax val="0"/>
          <dgm:bulletEnabled val="1"/>
        </dgm:presLayoutVars>
      </dgm:prSet>
      <dgm:spPr/>
    </dgm:pt>
    <dgm:pt modelId="{31BDD510-994B-9049-A96D-76ACB983EB3C}" type="pres">
      <dgm:prSet presAssocID="{7064AF32-AF29-4F6B-ADE9-B38C34299D85}" presName="spacer" presStyleCnt="0"/>
      <dgm:spPr/>
    </dgm:pt>
    <dgm:pt modelId="{B03DED05-F58B-1549-9B45-9CC2FA233B9A}" type="pres">
      <dgm:prSet presAssocID="{920EF141-DA8A-4C03-AB75-3831B858EBAC}" presName="parentText" presStyleLbl="node1" presStyleIdx="3" presStyleCnt="4">
        <dgm:presLayoutVars>
          <dgm:chMax val="0"/>
          <dgm:bulletEnabled val="1"/>
        </dgm:presLayoutVars>
      </dgm:prSet>
      <dgm:spPr/>
    </dgm:pt>
  </dgm:ptLst>
  <dgm:cxnLst>
    <dgm:cxn modelId="{CC364D1B-1391-BC44-AEBF-2A0688159B65}" type="presOf" srcId="{4948D1E2-4163-46BA-AFB7-D61671CC74D8}" destId="{DC372048-341C-3547-AB34-5F7142D52B3F}" srcOrd="0" destOrd="0" presId="urn:microsoft.com/office/officeart/2005/8/layout/vList2"/>
    <dgm:cxn modelId="{BB339722-5485-4CCC-9CF7-1C59463E6067}" srcId="{36F7F2F5-828C-4D7C-95DD-0898713C24E0}" destId="{5FFB2BCE-7186-4682-A955-0E955336A6FC}" srcOrd="0" destOrd="0" parTransId="{5ECA9E46-322A-4720-9CFB-6721FEF26456}" sibTransId="{5CC17669-FB20-4EEE-BF2E-A404C7F02D4E}"/>
    <dgm:cxn modelId="{98B76840-7FFC-4C62-A10E-306578E58FAC}" srcId="{36F7F2F5-828C-4D7C-95DD-0898713C24E0}" destId="{4948D1E2-4163-46BA-AFB7-D61671CC74D8}" srcOrd="2" destOrd="0" parTransId="{31AF0599-29AA-4F10-B0EC-EBDE73D4AEB5}" sibTransId="{7064AF32-AF29-4F6B-ADE9-B38C34299D85}"/>
    <dgm:cxn modelId="{6331F542-07EB-0644-AB19-64E8C6F5F4BF}" type="presOf" srcId="{F3FE5100-F756-4F52-A6A0-CD0511717B42}" destId="{C164D367-BF50-464E-A868-04EE417716B2}" srcOrd="0" destOrd="0" presId="urn:microsoft.com/office/officeart/2005/8/layout/vList2"/>
    <dgm:cxn modelId="{4EC9F6B0-7F28-48BF-84EB-B93222B6D653}" srcId="{36F7F2F5-828C-4D7C-95DD-0898713C24E0}" destId="{920EF141-DA8A-4C03-AB75-3831B858EBAC}" srcOrd="3" destOrd="0" parTransId="{9EDAA609-BF38-4158-9B9D-B435DFAF9464}" sibTransId="{ED75ADBA-56C4-4AC5-B7A3-C17DBC79E2DC}"/>
    <dgm:cxn modelId="{70CE13CA-DA09-D145-B059-1EF7942513C5}" type="presOf" srcId="{36F7F2F5-828C-4D7C-95DD-0898713C24E0}" destId="{B40A426B-4630-7A4C-8115-5DF3F6FB6B81}" srcOrd="0" destOrd="0" presId="urn:microsoft.com/office/officeart/2005/8/layout/vList2"/>
    <dgm:cxn modelId="{179335D6-A5C4-8E4F-9B8A-572341AC5D16}" type="presOf" srcId="{5FFB2BCE-7186-4682-A955-0E955336A6FC}" destId="{0F6512D9-D48A-2A43-9A43-0A95D87FCA7B}" srcOrd="0" destOrd="0" presId="urn:microsoft.com/office/officeart/2005/8/layout/vList2"/>
    <dgm:cxn modelId="{5ED77CE6-F1A9-417E-99D4-3D0DAEC9EC58}" srcId="{36F7F2F5-828C-4D7C-95DD-0898713C24E0}" destId="{F3FE5100-F756-4F52-A6A0-CD0511717B42}" srcOrd="1" destOrd="0" parTransId="{0D78186A-AF91-45A2-904A-EBD264675730}" sibTransId="{D995A31D-4C36-4E66-B78B-164E3BD4D71E}"/>
    <dgm:cxn modelId="{64B065F9-88C8-F24B-B88A-2B4F8D3DC867}" type="presOf" srcId="{920EF141-DA8A-4C03-AB75-3831B858EBAC}" destId="{B03DED05-F58B-1549-9B45-9CC2FA233B9A}" srcOrd="0" destOrd="0" presId="urn:microsoft.com/office/officeart/2005/8/layout/vList2"/>
    <dgm:cxn modelId="{4B721C2B-B76F-FA43-8F4E-D12F59199594}" type="presParOf" srcId="{B40A426B-4630-7A4C-8115-5DF3F6FB6B81}" destId="{0F6512D9-D48A-2A43-9A43-0A95D87FCA7B}" srcOrd="0" destOrd="0" presId="urn:microsoft.com/office/officeart/2005/8/layout/vList2"/>
    <dgm:cxn modelId="{37C7B801-882A-C442-A426-26244EF94557}" type="presParOf" srcId="{B40A426B-4630-7A4C-8115-5DF3F6FB6B81}" destId="{B6B6BFCC-8CE0-F149-A90B-460B737BB1F9}" srcOrd="1" destOrd="0" presId="urn:microsoft.com/office/officeart/2005/8/layout/vList2"/>
    <dgm:cxn modelId="{0B8593BC-2BC8-0142-AC81-B24516DBEAE8}" type="presParOf" srcId="{B40A426B-4630-7A4C-8115-5DF3F6FB6B81}" destId="{C164D367-BF50-464E-A868-04EE417716B2}" srcOrd="2" destOrd="0" presId="urn:microsoft.com/office/officeart/2005/8/layout/vList2"/>
    <dgm:cxn modelId="{2F44ADFD-35E3-DA4A-ABB6-E5213148073A}" type="presParOf" srcId="{B40A426B-4630-7A4C-8115-5DF3F6FB6B81}" destId="{818EC052-DF85-C443-99BB-02EDEBDA664D}" srcOrd="3" destOrd="0" presId="urn:microsoft.com/office/officeart/2005/8/layout/vList2"/>
    <dgm:cxn modelId="{2DE8D358-7F54-3242-A8B1-BB162840C95E}" type="presParOf" srcId="{B40A426B-4630-7A4C-8115-5DF3F6FB6B81}" destId="{DC372048-341C-3547-AB34-5F7142D52B3F}" srcOrd="4" destOrd="0" presId="urn:microsoft.com/office/officeart/2005/8/layout/vList2"/>
    <dgm:cxn modelId="{0128C946-A5EE-2C47-BC7B-8BC26609D25A}" type="presParOf" srcId="{B40A426B-4630-7A4C-8115-5DF3F6FB6B81}" destId="{31BDD510-994B-9049-A96D-76ACB983EB3C}" srcOrd="5" destOrd="0" presId="urn:microsoft.com/office/officeart/2005/8/layout/vList2"/>
    <dgm:cxn modelId="{616548C5-C232-9246-A3AC-2E4F53101755}" type="presParOf" srcId="{B40A426B-4630-7A4C-8115-5DF3F6FB6B81}" destId="{B03DED05-F58B-1549-9B45-9CC2FA233B9A}"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03583227-BDDA-4473-A851-357F0D8DAB1E}" type="doc">
      <dgm:prSet loTypeId="urn:microsoft.com/office/officeart/2005/8/layout/default" loCatId="list" qsTypeId="urn:microsoft.com/office/officeart/2005/8/quickstyle/simple2" qsCatId="simple" csTypeId="urn:microsoft.com/office/officeart/2005/8/colors/colorful1" csCatId="colorful"/>
      <dgm:spPr/>
      <dgm:t>
        <a:bodyPr/>
        <a:lstStyle/>
        <a:p>
          <a:endParaRPr lang="en-US"/>
        </a:p>
      </dgm:t>
    </dgm:pt>
    <dgm:pt modelId="{9215E5AF-EA37-4CCB-A574-1C420F7A934F}">
      <dgm:prSet/>
      <dgm:spPr/>
      <dgm:t>
        <a:bodyPr/>
        <a:lstStyle/>
        <a:p>
          <a:r>
            <a:rPr lang="en-US"/>
            <a:t>Have I tried….</a:t>
          </a:r>
        </a:p>
      </dgm:t>
    </dgm:pt>
    <dgm:pt modelId="{038C9BBE-16D3-4970-8177-991FA9E20650}" type="parTrans" cxnId="{6C01F522-C236-44E0-9FA0-A976680174E4}">
      <dgm:prSet/>
      <dgm:spPr/>
      <dgm:t>
        <a:bodyPr/>
        <a:lstStyle/>
        <a:p>
          <a:endParaRPr lang="en-US"/>
        </a:p>
      </dgm:t>
    </dgm:pt>
    <dgm:pt modelId="{5518DCD4-DE4E-4531-96AA-27099DC0FEDE}" type="sibTrans" cxnId="{6C01F522-C236-44E0-9FA0-A976680174E4}">
      <dgm:prSet/>
      <dgm:spPr/>
      <dgm:t>
        <a:bodyPr/>
        <a:lstStyle/>
        <a:p>
          <a:endParaRPr lang="en-US"/>
        </a:p>
      </dgm:t>
    </dgm:pt>
    <dgm:pt modelId="{7054D5FD-0FC0-4B65-AFE3-6C7212940EC7}">
      <dgm:prSet/>
      <dgm:spPr/>
      <dgm:t>
        <a:bodyPr/>
        <a:lstStyle/>
        <a:p>
          <a:r>
            <a:rPr lang="en-US"/>
            <a:t>To become more self-disciplined in regular Prayer/meditation/self-reflection?</a:t>
          </a:r>
        </a:p>
      </dgm:t>
    </dgm:pt>
    <dgm:pt modelId="{2E109AEC-1EBC-457F-A343-AA2D64141235}" type="parTrans" cxnId="{ED740927-0C9A-470E-8B8E-8FC8C4DE3C2A}">
      <dgm:prSet/>
      <dgm:spPr/>
      <dgm:t>
        <a:bodyPr/>
        <a:lstStyle/>
        <a:p>
          <a:endParaRPr lang="en-US"/>
        </a:p>
      </dgm:t>
    </dgm:pt>
    <dgm:pt modelId="{40DF3689-2F60-4DB8-BF4D-748DA52741AF}" type="sibTrans" cxnId="{ED740927-0C9A-470E-8B8E-8FC8C4DE3C2A}">
      <dgm:prSet/>
      <dgm:spPr/>
      <dgm:t>
        <a:bodyPr/>
        <a:lstStyle/>
        <a:p>
          <a:endParaRPr lang="en-US"/>
        </a:p>
      </dgm:t>
    </dgm:pt>
    <dgm:pt modelId="{B52EAA45-0194-4EFA-9CFB-6E66240DE779}">
      <dgm:prSet/>
      <dgm:spPr/>
      <dgm:t>
        <a:bodyPr/>
        <a:lstStyle/>
        <a:p>
          <a:r>
            <a:rPr lang="en-US"/>
            <a:t>Fasting? </a:t>
          </a:r>
        </a:p>
      </dgm:t>
    </dgm:pt>
    <dgm:pt modelId="{6DEFDACD-AAEC-4C9D-866B-AE67214ABB2E}" type="parTrans" cxnId="{2ABF68B8-0F39-4238-B6B3-528596966EEB}">
      <dgm:prSet/>
      <dgm:spPr/>
      <dgm:t>
        <a:bodyPr/>
        <a:lstStyle/>
        <a:p>
          <a:endParaRPr lang="en-US"/>
        </a:p>
      </dgm:t>
    </dgm:pt>
    <dgm:pt modelId="{33B26926-C17A-46D2-A548-46294B259319}" type="sibTrans" cxnId="{2ABF68B8-0F39-4238-B6B3-528596966EEB}">
      <dgm:prSet/>
      <dgm:spPr/>
      <dgm:t>
        <a:bodyPr/>
        <a:lstStyle/>
        <a:p>
          <a:endParaRPr lang="en-US"/>
        </a:p>
      </dgm:t>
    </dgm:pt>
    <dgm:pt modelId="{D51E812E-9476-4B29-BEE8-4A24A7F941D4}">
      <dgm:prSet/>
      <dgm:spPr/>
      <dgm:t>
        <a:bodyPr/>
        <a:lstStyle/>
        <a:p>
          <a:r>
            <a:rPr lang="en-US"/>
            <a:t>Giving of my wealth beyond my needs to help others in need? </a:t>
          </a:r>
        </a:p>
      </dgm:t>
    </dgm:pt>
    <dgm:pt modelId="{BF681901-451E-4996-9FF0-716231312451}" type="parTrans" cxnId="{B9C224E9-B8B0-43C6-9DCD-0AD881E5939B}">
      <dgm:prSet/>
      <dgm:spPr/>
      <dgm:t>
        <a:bodyPr/>
        <a:lstStyle/>
        <a:p>
          <a:endParaRPr lang="en-US"/>
        </a:p>
      </dgm:t>
    </dgm:pt>
    <dgm:pt modelId="{6CD8A21D-0CD3-430C-992C-D832954A666E}" type="sibTrans" cxnId="{B9C224E9-B8B0-43C6-9DCD-0AD881E5939B}">
      <dgm:prSet/>
      <dgm:spPr/>
      <dgm:t>
        <a:bodyPr/>
        <a:lstStyle/>
        <a:p>
          <a:endParaRPr lang="en-US"/>
        </a:p>
      </dgm:t>
    </dgm:pt>
    <dgm:pt modelId="{02168259-D812-4CEC-A615-8CC644BB5978}">
      <dgm:prSet/>
      <dgm:spPr/>
      <dgm:t>
        <a:bodyPr/>
        <a:lstStyle/>
        <a:p>
          <a:r>
            <a:rPr lang="en-US"/>
            <a:t>Small and bigger acts of loving kindness?</a:t>
          </a:r>
        </a:p>
      </dgm:t>
    </dgm:pt>
    <dgm:pt modelId="{415A8F4B-8E53-4F07-9AD3-7F52D30033CF}" type="parTrans" cxnId="{04F4C493-DEE5-4275-8987-1CAB23C0D43F}">
      <dgm:prSet/>
      <dgm:spPr/>
      <dgm:t>
        <a:bodyPr/>
        <a:lstStyle/>
        <a:p>
          <a:endParaRPr lang="en-US"/>
        </a:p>
      </dgm:t>
    </dgm:pt>
    <dgm:pt modelId="{5E7D9474-91DB-4CFE-B215-6E4A10924EE9}" type="sibTrans" cxnId="{04F4C493-DEE5-4275-8987-1CAB23C0D43F}">
      <dgm:prSet/>
      <dgm:spPr/>
      <dgm:t>
        <a:bodyPr/>
        <a:lstStyle/>
        <a:p>
          <a:endParaRPr lang="en-US"/>
        </a:p>
      </dgm:t>
    </dgm:pt>
    <dgm:pt modelId="{64FC440A-6B2C-4A65-8D7F-E403B010D831}">
      <dgm:prSet/>
      <dgm:spPr/>
      <dgm:t>
        <a:bodyPr/>
        <a:lstStyle/>
        <a:p>
          <a:r>
            <a:rPr lang="en-US"/>
            <a:t>Acts of self-sacrifice?</a:t>
          </a:r>
        </a:p>
      </dgm:t>
    </dgm:pt>
    <dgm:pt modelId="{4858123E-D4FB-4560-AB32-BB871F47F001}" type="parTrans" cxnId="{2CB45B12-F5F1-425D-810E-35344655104A}">
      <dgm:prSet/>
      <dgm:spPr/>
      <dgm:t>
        <a:bodyPr/>
        <a:lstStyle/>
        <a:p>
          <a:endParaRPr lang="en-US"/>
        </a:p>
      </dgm:t>
    </dgm:pt>
    <dgm:pt modelId="{A53BE9D7-489B-4093-B89B-0A41CAB4A904}" type="sibTrans" cxnId="{2CB45B12-F5F1-425D-810E-35344655104A}">
      <dgm:prSet/>
      <dgm:spPr/>
      <dgm:t>
        <a:bodyPr/>
        <a:lstStyle/>
        <a:p>
          <a:endParaRPr lang="en-US"/>
        </a:p>
      </dgm:t>
    </dgm:pt>
    <dgm:pt modelId="{57AC7FBA-9E1B-417D-BAE8-841AA09FBA52}">
      <dgm:prSet/>
      <dgm:spPr/>
      <dgm:t>
        <a:bodyPr/>
        <a:lstStyle/>
        <a:p>
          <a:r>
            <a:rPr lang="en-US"/>
            <a:t>Seeking Truth with my mind using logic and reason?</a:t>
          </a:r>
        </a:p>
      </dgm:t>
    </dgm:pt>
    <dgm:pt modelId="{61391173-18D7-4B55-81C3-292C805C7214}" type="parTrans" cxnId="{E384863C-097A-49E3-8DDC-8247FED87EA1}">
      <dgm:prSet/>
      <dgm:spPr/>
      <dgm:t>
        <a:bodyPr/>
        <a:lstStyle/>
        <a:p>
          <a:endParaRPr lang="en-US"/>
        </a:p>
      </dgm:t>
    </dgm:pt>
    <dgm:pt modelId="{29D833FF-C120-4AB8-94C4-61B773FAB6A1}" type="sibTrans" cxnId="{E384863C-097A-49E3-8DDC-8247FED87EA1}">
      <dgm:prSet/>
      <dgm:spPr/>
      <dgm:t>
        <a:bodyPr/>
        <a:lstStyle/>
        <a:p>
          <a:endParaRPr lang="en-US"/>
        </a:p>
      </dgm:t>
    </dgm:pt>
    <dgm:pt modelId="{47970EA4-EE8D-426F-B1E2-B12E7B4552D9}">
      <dgm:prSet/>
      <dgm:spPr/>
      <dgm:t>
        <a:bodyPr/>
        <a:lstStyle/>
        <a:p>
          <a:r>
            <a:rPr lang="en-US"/>
            <a:t>Speaking Truth with my mouth? Are the words that I choose to speak- kind? Necessary? Truthful? Are they ‘Just?’ and fair?</a:t>
          </a:r>
        </a:p>
      </dgm:t>
    </dgm:pt>
    <dgm:pt modelId="{104EC02F-A347-4967-AA03-BED85F0CE9B1}" type="parTrans" cxnId="{BE0C36FA-2AA2-4A04-8580-AF3EDF080EBF}">
      <dgm:prSet/>
      <dgm:spPr/>
      <dgm:t>
        <a:bodyPr/>
        <a:lstStyle/>
        <a:p>
          <a:endParaRPr lang="en-US"/>
        </a:p>
      </dgm:t>
    </dgm:pt>
    <dgm:pt modelId="{82B258A2-352A-4F95-A474-0EEDE72FBEB4}" type="sibTrans" cxnId="{BE0C36FA-2AA2-4A04-8580-AF3EDF080EBF}">
      <dgm:prSet/>
      <dgm:spPr/>
      <dgm:t>
        <a:bodyPr/>
        <a:lstStyle/>
        <a:p>
          <a:endParaRPr lang="en-US"/>
        </a:p>
      </dgm:t>
    </dgm:pt>
    <dgm:pt modelId="{8D7E08B4-AA6E-4B0A-B3D2-042C5EEBF71F}">
      <dgm:prSet/>
      <dgm:spPr/>
      <dgm:t>
        <a:bodyPr/>
        <a:lstStyle/>
        <a:p>
          <a:r>
            <a:rPr lang="en-US"/>
            <a:t>Doing what I say? Staying true to my word and my commitments and promises to the best of my ability?</a:t>
          </a:r>
        </a:p>
      </dgm:t>
    </dgm:pt>
    <dgm:pt modelId="{42AA156C-D7FC-4338-8659-917BAE4C029C}" type="parTrans" cxnId="{E12E5A5E-251A-4455-A16B-6D77FF5C51E3}">
      <dgm:prSet/>
      <dgm:spPr/>
      <dgm:t>
        <a:bodyPr/>
        <a:lstStyle/>
        <a:p>
          <a:endParaRPr lang="en-US"/>
        </a:p>
      </dgm:t>
    </dgm:pt>
    <dgm:pt modelId="{D0EB13AE-2DC0-4DF5-AAFC-B53A52E9B3D7}" type="sibTrans" cxnId="{E12E5A5E-251A-4455-A16B-6D77FF5C51E3}">
      <dgm:prSet/>
      <dgm:spPr/>
      <dgm:t>
        <a:bodyPr/>
        <a:lstStyle/>
        <a:p>
          <a:endParaRPr lang="en-US"/>
        </a:p>
      </dgm:t>
    </dgm:pt>
    <dgm:pt modelId="{584034B6-D929-403B-AF7C-CC78432E6924}">
      <dgm:prSet/>
      <dgm:spPr/>
      <dgm:t>
        <a:bodyPr/>
        <a:lstStyle/>
        <a:p>
          <a:r>
            <a:rPr lang="en-US"/>
            <a:t>Seeking knowledge, wisdom,  and understanding through seeking Truth in everything around me?</a:t>
          </a:r>
        </a:p>
      </dgm:t>
    </dgm:pt>
    <dgm:pt modelId="{07E515B8-F970-47EE-BC67-08452EA12612}" type="parTrans" cxnId="{45E219B5-21CE-436B-A8E8-8BEDCB04C577}">
      <dgm:prSet/>
      <dgm:spPr/>
      <dgm:t>
        <a:bodyPr/>
        <a:lstStyle/>
        <a:p>
          <a:endParaRPr lang="en-US"/>
        </a:p>
      </dgm:t>
    </dgm:pt>
    <dgm:pt modelId="{2950175E-EA06-4F25-B58B-73CFB142B60B}" type="sibTrans" cxnId="{45E219B5-21CE-436B-A8E8-8BEDCB04C577}">
      <dgm:prSet/>
      <dgm:spPr/>
      <dgm:t>
        <a:bodyPr/>
        <a:lstStyle/>
        <a:p>
          <a:endParaRPr lang="en-US"/>
        </a:p>
      </dgm:t>
    </dgm:pt>
    <dgm:pt modelId="{2B7D9391-5C09-4D88-A0A6-2209DBE36507}">
      <dgm:prSet/>
      <dgm:spPr/>
      <dgm:t>
        <a:bodyPr/>
        <a:lstStyle/>
        <a:p>
          <a:r>
            <a:rPr lang="en-US"/>
            <a:t>Staying obedient to Truth when it has become revealed to me- so that I hear and obey</a:t>
          </a:r>
        </a:p>
      </dgm:t>
    </dgm:pt>
    <dgm:pt modelId="{D911B6A4-6093-48B4-B518-AE342A9D8523}" type="parTrans" cxnId="{66483956-25FB-4942-98A0-8DBE20359500}">
      <dgm:prSet/>
      <dgm:spPr/>
      <dgm:t>
        <a:bodyPr/>
        <a:lstStyle/>
        <a:p>
          <a:endParaRPr lang="en-US"/>
        </a:p>
      </dgm:t>
    </dgm:pt>
    <dgm:pt modelId="{C53932A8-D4A9-4C44-BF8F-F9C7652A9AB3}" type="sibTrans" cxnId="{66483956-25FB-4942-98A0-8DBE20359500}">
      <dgm:prSet/>
      <dgm:spPr/>
      <dgm:t>
        <a:bodyPr/>
        <a:lstStyle/>
        <a:p>
          <a:endParaRPr lang="en-US"/>
        </a:p>
      </dgm:t>
    </dgm:pt>
    <dgm:pt modelId="{C57A026E-8857-4398-A9A3-87A1386BDC7D}">
      <dgm:prSet/>
      <dgm:spPr/>
      <dgm:t>
        <a:bodyPr/>
        <a:lstStyle/>
        <a:p>
          <a:r>
            <a:rPr lang="en-US"/>
            <a:t>Trying not to pass negative judgement on others but always try to see the good in them? And make excuses for others?</a:t>
          </a:r>
        </a:p>
      </dgm:t>
    </dgm:pt>
    <dgm:pt modelId="{3ED456D5-5E17-4E24-990C-72F180EA0C59}" type="parTrans" cxnId="{5223D965-6142-40DC-8D0F-AE72342576A5}">
      <dgm:prSet/>
      <dgm:spPr/>
      <dgm:t>
        <a:bodyPr/>
        <a:lstStyle/>
        <a:p>
          <a:endParaRPr lang="en-US"/>
        </a:p>
      </dgm:t>
    </dgm:pt>
    <dgm:pt modelId="{3F7365D3-4C2F-4B04-AA41-8FDE03039E9C}" type="sibTrans" cxnId="{5223D965-6142-40DC-8D0F-AE72342576A5}">
      <dgm:prSet/>
      <dgm:spPr/>
      <dgm:t>
        <a:bodyPr/>
        <a:lstStyle/>
        <a:p>
          <a:endParaRPr lang="en-US"/>
        </a:p>
      </dgm:t>
    </dgm:pt>
    <dgm:pt modelId="{C1F6C2F0-00E9-4D87-A494-5DCE463721CF}">
      <dgm:prSet/>
      <dgm:spPr/>
      <dgm:t>
        <a:bodyPr/>
        <a:lstStyle/>
        <a:p>
          <a:r>
            <a:rPr lang="en-US"/>
            <a:t>Not to hate those who wrong, but to try my best to prevent their wrongdoing to the best of my potential?</a:t>
          </a:r>
        </a:p>
      </dgm:t>
    </dgm:pt>
    <dgm:pt modelId="{71703853-DD08-43C1-BC18-61B6D2121151}" type="parTrans" cxnId="{18C0512B-9968-4CEA-94F4-304C9ADA9DF1}">
      <dgm:prSet/>
      <dgm:spPr/>
      <dgm:t>
        <a:bodyPr/>
        <a:lstStyle/>
        <a:p>
          <a:endParaRPr lang="en-US"/>
        </a:p>
      </dgm:t>
    </dgm:pt>
    <dgm:pt modelId="{70EA48B5-190B-40AE-8FC1-728B8CAB0557}" type="sibTrans" cxnId="{18C0512B-9968-4CEA-94F4-304C9ADA9DF1}">
      <dgm:prSet/>
      <dgm:spPr/>
      <dgm:t>
        <a:bodyPr/>
        <a:lstStyle/>
        <a:p>
          <a:endParaRPr lang="en-US"/>
        </a:p>
      </dgm:t>
    </dgm:pt>
    <dgm:pt modelId="{E9C3D72C-0754-4DAA-AFD4-E58C64E8CDBB}">
      <dgm:prSet/>
      <dgm:spPr/>
      <dgm:t>
        <a:bodyPr/>
        <a:lstStyle/>
        <a:p>
          <a:r>
            <a:rPr lang="en-US"/>
            <a:t>Forgiving those who wrong me? Praying for those who persecute me? Wishing success for others despite their wrongdoings? Being patient in times of hardship?</a:t>
          </a:r>
        </a:p>
      </dgm:t>
    </dgm:pt>
    <dgm:pt modelId="{B440339D-0FE9-48DA-B158-4D27B9B79688}" type="parTrans" cxnId="{41D6ED60-F3FD-43A1-B1AA-C8A63E906877}">
      <dgm:prSet/>
      <dgm:spPr/>
      <dgm:t>
        <a:bodyPr/>
        <a:lstStyle/>
        <a:p>
          <a:endParaRPr lang="en-US"/>
        </a:p>
      </dgm:t>
    </dgm:pt>
    <dgm:pt modelId="{1A642C53-6BBF-4964-AD11-FE488E23D162}" type="sibTrans" cxnId="{41D6ED60-F3FD-43A1-B1AA-C8A63E906877}">
      <dgm:prSet/>
      <dgm:spPr/>
      <dgm:t>
        <a:bodyPr/>
        <a:lstStyle/>
        <a:p>
          <a:endParaRPr lang="en-US"/>
        </a:p>
      </dgm:t>
    </dgm:pt>
    <dgm:pt modelId="{8D410868-65C6-4DE9-99C5-1D4628207B29}">
      <dgm:prSet/>
      <dgm:spPr/>
      <dgm:t>
        <a:bodyPr/>
        <a:lstStyle/>
        <a:p>
          <a:r>
            <a:rPr lang="en-US"/>
            <a:t>Worshipping none other than my Creator- King of Justice, Master of the Universe, Lord, God and Judge of the Worlds?</a:t>
          </a:r>
        </a:p>
      </dgm:t>
    </dgm:pt>
    <dgm:pt modelId="{B8203057-D575-4FA5-9746-49B426801B65}" type="parTrans" cxnId="{67654FAC-2E0E-4B1D-8FF3-6DFF1A828E67}">
      <dgm:prSet/>
      <dgm:spPr/>
      <dgm:t>
        <a:bodyPr/>
        <a:lstStyle/>
        <a:p>
          <a:endParaRPr lang="en-US"/>
        </a:p>
      </dgm:t>
    </dgm:pt>
    <dgm:pt modelId="{59E8617C-7DF0-46A9-B18A-19BCFDAC0983}" type="sibTrans" cxnId="{67654FAC-2E0E-4B1D-8FF3-6DFF1A828E67}">
      <dgm:prSet/>
      <dgm:spPr/>
      <dgm:t>
        <a:bodyPr/>
        <a:lstStyle/>
        <a:p>
          <a:endParaRPr lang="en-US"/>
        </a:p>
      </dgm:t>
    </dgm:pt>
    <dgm:pt modelId="{C2E89F12-63FC-4B2F-AE26-719F2BE4A095}">
      <dgm:prSet/>
      <dgm:spPr/>
      <dgm:t>
        <a:bodyPr/>
        <a:lstStyle/>
        <a:p>
          <a:r>
            <a:rPr lang="en-US"/>
            <a:t>Relying on my Creator to be my Helping Hand?</a:t>
          </a:r>
        </a:p>
      </dgm:t>
    </dgm:pt>
    <dgm:pt modelId="{65F94913-C9DA-4080-98E9-B7D180B51396}" type="parTrans" cxnId="{54F052F8-DD03-44E6-A9AE-58938625C878}">
      <dgm:prSet/>
      <dgm:spPr/>
      <dgm:t>
        <a:bodyPr/>
        <a:lstStyle/>
        <a:p>
          <a:endParaRPr lang="en-US"/>
        </a:p>
      </dgm:t>
    </dgm:pt>
    <dgm:pt modelId="{4A88B48A-FD1D-4558-886F-53BA800BF054}" type="sibTrans" cxnId="{54F052F8-DD03-44E6-A9AE-58938625C878}">
      <dgm:prSet/>
      <dgm:spPr/>
      <dgm:t>
        <a:bodyPr/>
        <a:lstStyle/>
        <a:p>
          <a:endParaRPr lang="en-US"/>
        </a:p>
      </dgm:t>
    </dgm:pt>
    <dgm:pt modelId="{2037EDA1-964A-294C-976E-272BFDFAA10F}" type="pres">
      <dgm:prSet presAssocID="{03583227-BDDA-4473-A851-357F0D8DAB1E}" presName="diagram" presStyleCnt="0">
        <dgm:presLayoutVars>
          <dgm:dir/>
          <dgm:resizeHandles val="exact"/>
        </dgm:presLayoutVars>
      </dgm:prSet>
      <dgm:spPr/>
    </dgm:pt>
    <dgm:pt modelId="{38D2F3A1-503C-7D43-BBA5-9728524EAD19}" type="pres">
      <dgm:prSet presAssocID="{9215E5AF-EA37-4CCB-A574-1C420F7A934F}" presName="node" presStyleLbl="node1" presStyleIdx="0" presStyleCnt="16">
        <dgm:presLayoutVars>
          <dgm:bulletEnabled val="1"/>
        </dgm:presLayoutVars>
      </dgm:prSet>
      <dgm:spPr/>
    </dgm:pt>
    <dgm:pt modelId="{89E3BA72-FB7E-BE42-85F7-251838EDD6A2}" type="pres">
      <dgm:prSet presAssocID="{5518DCD4-DE4E-4531-96AA-27099DC0FEDE}" presName="sibTrans" presStyleCnt="0"/>
      <dgm:spPr/>
    </dgm:pt>
    <dgm:pt modelId="{5DDD810D-707A-2E40-8A31-9F2A50722E92}" type="pres">
      <dgm:prSet presAssocID="{7054D5FD-0FC0-4B65-AFE3-6C7212940EC7}" presName="node" presStyleLbl="node1" presStyleIdx="1" presStyleCnt="16">
        <dgm:presLayoutVars>
          <dgm:bulletEnabled val="1"/>
        </dgm:presLayoutVars>
      </dgm:prSet>
      <dgm:spPr/>
    </dgm:pt>
    <dgm:pt modelId="{AC77A9D5-CB97-2A42-9113-AF66A74F6B16}" type="pres">
      <dgm:prSet presAssocID="{40DF3689-2F60-4DB8-BF4D-748DA52741AF}" presName="sibTrans" presStyleCnt="0"/>
      <dgm:spPr/>
    </dgm:pt>
    <dgm:pt modelId="{9CA1E407-BB9E-D644-B825-8171F7D7268C}" type="pres">
      <dgm:prSet presAssocID="{B52EAA45-0194-4EFA-9CFB-6E66240DE779}" presName="node" presStyleLbl="node1" presStyleIdx="2" presStyleCnt="16">
        <dgm:presLayoutVars>
          <dgm:bulletEnabled val="1"/>
        </dgm:presLayoutVars>
      </dgm:prSet>
      <dgm:spPr/>
    </dgm:pt>
    <dgm:pt modelId="{25C89C6F-2244-CB4F-BD88-411780B6F165}" type="pres">
      <dgm:prSet presAssocID="{33B26926-C17A-46D2-A548-46294B259319}" presName="sibTrans" presStyleCnt="0"/>
      <dgm:spPr/>
    </dgm:pt>
    <dgm:pt modelId="{EF1EBFDA-017B-2A44-B664-DFAA20073FB0}" type="pres">
      <dgm:prSet presAssocID="{D51E812E-9476-4B29-BEE8-4A24A7F941D4}" presName="node" presStyleLbl="node1" presStyleIdx="3" presStyleCnt="16">
        <dgm:presLayoutVars>
          <dgm:bulletEnabled val="1"/>
        </dgm:presLayoutVars>
      </dgm:prSet>
      <dgm:spPr/>
    </dgm:pt>
    <dgm:pt modelId="{70AA2231-6210-C144-B7F4-6492E44AF3F2}" type="pres">
      <dgm:prSet presAssocID="{6CD8A21D-0CD3-430C-992C-D832954A666E}" presName="sibTrans" presStyleCnt="0"/>
      <dgm:spPr/>
    </dgm:pt>
    <dgm:pt modelId="{B84BB762-0317-9A4B-8794-10053E5B4724}" type="pres">
      <dgm:prSet presAssocID="{02168259-D812-4CEC-A615-8CC644BB5978}" presName="node" presStyleLbl="node1" presStyleIdx="4" presStyleCnt="16">
        <dgm:presLayoutVars>
          <dgm:bulletEnabled val="1"/>
        </dgm:presLayoutVars>
      </dgm:prSet>
      <dgm:spPr/>
    </dgm:pt>
    <dgm:pt modelId="{DFDEC1BC-5F75-1544-BB97-A16DC76B3082}" type="pres">
      <dgm:prSet presAssocID="{5E7D9474-91DB-4CFE-B215-6E4A10924EE9}" presName="sibTrans" presStyleCnt="0"/>
      <dgm:spPr/>
    </dgm:pt>
    <dgm:pt modelId="{60CF3FFD-F7F7-3148-9862-1010617CBE21}" type="pres">
      <dgm:prSet presAssocID="{64FC440A-6B2C-4A65-8D7F-E403B010D831}" presName="node" presStyleLbl="node1" presStyleIdx="5" presStyleCnt="16">
        <dgm:presLayoutVars>
          <dgm:bulletEnabled val="1"/>
        </dgm:presLayoutVars>
      </dgm:prSet>
      <dgm:spPr/>
    </dgm:pt>
    <dgm:pt modelId="{0E277C11-9476-544F-A545-AABACA629A32}" type="pres">
      <dgm:prSet presAssocID="{A53BE9D7-489B-4093-B89B-0A41CAB4A904}" presName="sibTrans" presStyleCnt="0"/>
      <dgm:spPr/>
    </dgm:pt>
    <dgm:pt modelId="{EC55C904-237D-1546-A492-1FC450BD46B2}" type="pres">
      <dgm:prSet presAssocID="{57AC7FBA-9E1B-417D-BAE8-841AA09FBA52}" presName="node" presStyleLbl="node1" presStyleIdx="6" presStyleCnt="16">
        <dgm:presLayoutVars>
          <dgm:bulletEnabled val="1"/>
        </dgm:presLayoutVars>
      </dgm:prSet>
      <dgm:spPr/>
    </dgm:pt>
    <dgm:pt modelId="{328E81B5-9B02-DC46-B138-DE428C60D8A9}" type="pres">
      <dgm:prSet presAssocID="{29D833FF-C120-4AB8-94C4-61B773FAB6A1}" presName="sibTrans" presStyleCnt="0"/>
      <dgm:spPr/>
    </dgm:pt>
    <dgm:pt modelId="{9B044E05-5A88-8449-9620-E5500A8B32A3}" type="pres">
      <dgm:prSet presAssocID="{47970EA4-EE8D-426F-B1E2-B12E7B4552D9}" presName="node" presStyleLbl="node1" presStyleIdx="7" presStyleCnt="16">
        <dgm:presLayoutVars>
          <dgm:bulletEnabled val="1"/>
        </dgm:presLayoutVars>
      </dgm:prSet>
      <dgm:spPr/>
    </dgm:pt>
    <dgm:pt modelId="{754A88E3-1CE8-8949-95D3-5674EAA93BDD}" type="pres">
      <dgm:prSet presAssocID="{82B258A2-352A-4F95-A474-0EEDE72FBEB4}" presName="sibTrans" presStyleCnt="0"/>
      <dgm:spPr/>
    </dgm:pt>
    <dgm:pt modelId="{9834E825-9BD3-1244-A85C-EA1D473D8D2A}" type="pres">
      <dgm:prSet presAssocID="{8D7E08B4-AA6E-4B0A-B3D2-042C5EEBF71F}" presName="node" presStyleLbl="node1" presStyleIdx="8" presStyleCnt="16">
        <dgm:presLayoutVars>
          <dgm:bulletEnabled val="1"/>
        </dgm:presLayoutVars>
      </dgm:prSet>
      <dgm:spPr/>
    </dgm:pt>
    <dgm:pt modelId="{97792977-D133-3445-AB9F-F08D48A12F27}" type="pres">
      <dgm:prSet presAssocID="{D0EB13AE-2DC0-4DF5-AAFC-B53A52E9B3D7}" presName="sibTrans" presStyleCnt="0"/>
      <dgm:spPr/>
    </dgm:pt>
    <dgm:pt modelId="{1D055729-FBB1-9041-8CB0-E2A477BB9585}" type="pres">
      <dgm:prSet presAssocID="{584034B6-D929-403B-AF7C-CC78432E6924}" presName="node" presStyleLbl="node1" presStyleIdx="9" presStyleCnt="16">
        <dgm:presLayoutVars>
          <dgm:bulletEnabled val="1"/>
        </dgm:presLayoutVars>
      </dgm:prSet>
      <dgm:spPr/>
    </dgm:pt>
    <dgm:pt modelId="{2C3DDADA-A066-984F-9949-89E775EFA916}" type="pres">
      <dgm:prSet presAssocID="{2950175E-EA06-4F25-B58B-73CFB142B60B}" presName="sibTrans" presStyleCnt="0"/>
      <dgm:spPr/>
    </dgm:pt>
    <dgm:pt modelId="{04134B4A-54E3-094A-843C-F44B1510A991}" type="pres">
      <dgm:prSet presAssocID="{2B7D9391-5C09-4D88-A0A6-2209DBE36507}" presName="node" presStyleLbl="node1" presStyleIdx="10" presStyleCnt="16">
        <dgm:presLayoutVars>
          <dgm:bulletEnabled val="1"/>
        </dgm:presLayoutVars>
      </dgm:prSet>
      <dgm:spPr/>
    </dgm:pt>
    <dgm:pt modelId="{BFD47FDF-704A-4545-B69E-B038D0589E1B}" type="pres">
      <dgm:prSet presAssocID="{C53932A8-D4A9-4C44-BF8F-F9C7652A9AB3}" presName="sibTrans" presStyleCnt="0"/>
      <dgm:spPr/>
    </dgm:pt>
    <dgm:pt modelId="{17C7AA1D-CB14-1D4C-9449-766D9909809C}" type="pres">
      <dgm:prSet presAssocID="{C57A026E-8857-4398-A9A3-87A1386BDC7D}" presName="node" presStyleLbl="node1" presStyleIdx="11" presStyleCnt="16">
        <dgm:presLayoutVars>
          <dgm:bulletEnabled val="1"/>
        </dgm:presLayoutVars>
      </dgm:prSet>
      <dgm:spPr/>
    </dgm:pt>
    <dgm:pt modelId="{3B0BEDF9-8501-EF42-8E5A-57488B72B31C}" type="pres">
      <dgm:prSet presAssocID="{3F7365D3-4C2F-4B04-AA41-8FDE03039E9C}" presName="sibTrans" presStyleCnt="0"/>
      <dgm:spPr/>
    </dgm:pt>
    <dgm:pt modelId="{4C258011-4151-6649-B254-27446E356D76}" type="pres">
      <dgm:prSet presAssocID="{C1F6C2F0-00E9-4D87-A494-5DCE463721CF}" presName="node" presStyleLbl="node1" presStyleIdx="12" presStyleCnt="16">
        <dgm:presLayoutVars>
          <dgm:bulletEnabled val="1"/>
        </dgm:presLayoutVars>
      </dgm:prSet>
      <dgm:spPr/>
    </dgm:pt>
    <dgm:pt modelId="{41A0E6DE-0B8B-7A44-A944-FC244E7B9EEC}" type="pres">
      <dgm:prSet presAssocID="{70EA48B5-190B-40AE-8FC1-728B8CAB0557}" presName="sibTrans" presStyleCnt="0"/>
      <dgm:spPr/>
    </dgm:pt>
    <dgm:pt modelId="{8F6FD4A2-575F-6E4E-B8D3-AA6BCD392DC8}" type="pres">
      <dgm:prSet presAssocID="{E9C3D72C-0754-4DAA-AFD4-E58C64E8CDBB}" presName="node" presStyleLbl="node1" presStyleIdx="13" presStyleCnt="16">
        <dgm:presLayoutVars>
          <dgm:bulletEnabled val="1"/>
        </dgm:presLayoutVars>
      </dgm:prSet>
      <dgm:spPr/>
    </dgm:pt>
    <dgm:pt modelId="{8DE94D18-03DE-6848-99D6-F829BC1C2DD6}" type="pres">
      <dgm:prSet presAssocID="{1A642C53-6BBF-4964-AD11-FE488E23D162}" presName="sibTrans" presStyleCnt="0"/>
      <dgm:spPr/>
    </dgm:pt>
    <dgm:pt modelId="{C41CDC27-0CEF-704A-B043-EF01791C4A3B}" type="pres">
      <dgm:prSet presAssocID="{8D410868-65C6-4DE9-99C5-1D4628207B29}" presName="node" presStyleLbl="node1" presStyleIdx="14" presStyleCnt="16">
        <dgm:presLayoutVars>
          <dgm:bulletEnabled val="1"/>
        </dgm:presLayoutVars>
      </dgm:prSet>
      <dgm:spPr/>
    </dgm:pt>
    <dgm:pt modelId="{569A8CA7-FE3C-9042-B983-A99B172C9B00}" type="pres">
      <dgm:prSet presAssocID="{59E8617C-7DF0-46A9-B18A-19BCFDAC0983}" presName="sibTrans" presStyleCnt="0"/>
      <dgm:spPr/>
    </dgm:pt>
    <dgm:pt modelId="{879BCFF4-F129-064C-8B01-1C7B88E953AD}" type="pres">
      <dgm:prSet presAssocID="{C2E89F12-63FC-4B2F-AE26-719F2BE4A095}" presName="node" presStyleLbl="node1" presStyleIdx="15" presStyleCnt="16">
        <dgm:presLayoutVars>
          <dgm:bulletEnabled val="1"/>
        </dgm:presLayoutVars>
      </dgm:prSet>
      <dgm:spPr/>
    </dgm:pt>
  </dgm:ptLst>
  <dgm:cxnLst>
    <dgm:cxn modelId="{AFEAD905-3C29-F440-BBEE-7380DB73E595}" type="presOf" srcId="{D51E812E-9476-4B29-BEE8-4A24A7F941D4}" destId="{EF1EBFDA-017B-2A44-B664-DFAA20073FB0}" srcOrd="0" destOrd="0" presId="urn:microsoft.com/office/officeart/2005/8/layout/default"/>
    <dgm:cxn modelId="{2CB45B12-F5F1-425D-810E-35344655104A}" srcId="{03583227-BDDA-4473-A851-357F0D8DAB1E}" destId="{64FC440A-6B2C-4A65-8D7F-E403B010D831}" srcOrd="5" destOrd="0" parTransId="{4858123E-D4FB-4560-AB32-BB871F47F001}" sibTransId="{A53BE9D7-489B-4093-B89B-0A41CAB4A904}"/>
    <dgm:cxn modelId="{E94D8715-8C4F-D048-A9D4-E05BB6DFC433}" type="presOf" srcId="{9215E5AF-EA37-4CCB-A574-1C420F7A934F}" destId="{38D2F3A1-503C-7D43-BBA5-9728524EAD19}" srcOrd="0" destOrd="0" presId="urn:microsoft.com/office/officeart/2005/8/layout/default"/>
    <dgm:cxn modelId="{B37C201B-1472-D242-A66F-DA588FDA4637}" type="presOf" srcId="{C1F6C2F0-00E9-4D87-A494-5DCE463721CF}" destId="{4C258011-4151-6649-B254-27446E356D76}" srcOrd="0" destOrd="0" presId="urn:microsoft.com/office/officeart/2005/8/layout/default"/>
    <dgm:cxn modelId="{6C01F522-C236-44E0-9FA0-A976680174E4}" srcId="{03583227-BDDA-4473-A851-357F0D8DAB1E}" destId="{9215E5AF-EA37-4CCB-A574-1C420F7A934F}" srcOrd="0" destOrd="0" parTransId="{038C9BBE-16D3-4970-8177-991FA9E20650}" sibTransId="{5518DCD4-DE4E-4531-96AA-27099DC0FEDE}"/>
    <dgm:cxn modelId="{4EFEBB23-4A44-AE46-A692-93C5259E0DF4}" type="presOf" srcId="{B52EAA45-0194-4EFA-9CFB-6E66240DE779}" destId="{9CA1E407-BB9E-D644-B825-8171F7D7268C}" srcOrd="0" destOrd="0" presId="urn:microsoft.com/office/officeart/2005/8/layout/default"/>
    <dgm:cxn modelId="{ED740927-0C9A-470E-8B8E-8FC8C4DE3C2A}" srcId="{03583227-BDDA-4473-A851-357F0D8DAB1E}" destId="{7054D5FD-0FC0-4B65-AFE3-6C7212940EC7}" srcOrd="1" destOrd="0" parTransId="{2E109AEC-1EBC-457F-A343-AA2D64141235}" sibTransId="{40DF3689-2F60-4DB8-BF4D-748DA52741AF}"/>
    <dgm:cxn modelId="{18C0512B-9968-4CEA-94F4-304C9ADA9DF1}" srcId="{03583227-BDDA-4473-A851-357F0D8DAB1E}" destId="{C1F6C2F0-00E9-4D87-A494-5DCE463721CF}" srcOrd="12" destOrd="0" parTransId="{71703853-DD08-43C1-BC18-61B6D2121151}" sibTransId="{70EA48B5-190B-40AE-8FC1-728B8CAB0557}"/>
    <dgm:cxn modelId="{E384863C-097A-49E3-8DDC-8247FED87EA1}" srcId="{03583227-BDDA-4473-A851-357F0D8DAB1E}" destId="{57AC7FBA-9E1B-417D-BAE8-841AA09FBA52}" srcOrd="6" destOrd="0" parTransId="{61391173-18D7-4B55-81C3-292C805C7214}" sibTransId="{29D833FF-C120-4AB8-94C4-61B773FAB6A1}"/>
    <dgm:cxn modelId="{58828943-A7DC-554E-872B-AD9E1692A1BF}" type="presOf" srcId="{E9C3D72C-0754-4DAA-AFD4-E58C64E8CDBB}" destId="{8F6FD4A2-575F-6E4E-B8D3-AA6BCD392DC8}" srcOrd="0" destOrd="0" presId="urn:microsoft.com/office/officeart/2005/8/layout/default"/>
    <dgm:cxn modelId="{BEB24A44-DA20-E94E-90B1-FBE166C2A611}" type="presOf" srcId="{64FC440A-6B2C-4A65-8D7F-E403B010D831}" destId="{60CF3FFD-F7F7-3148-9862-1010617CBE21}" srcOrd="0" destOrd="0" presId="urn:microsoft.com/office/officeart/2005/8/layout/default"/>
    <dgm:cxn modelId="{66483956-25FB-4942-98A0-8DBE20359500}" srcId="{03583227-BDDA-4473-A851-357F0D8DAB1E}" destId="{2B7D9391-5C09-4D88-A0A6-2209DBE36507}" srcOrd="10" destOrd="0" parTransId="{D911B6A4-6093-48B4-B518-AE342A9D8523}" sibTransId="{C53932A8-D4A9-4C44-BF8F-F9C7652A9AB3}"/>
    <dgm:cxn modelId="{E12E5A5E-251A-4455-A16B-6D77FF5C51E3}" srcId="{03583227-BDDA-4473-A851-357F0D8DAB1E}" destId="{8D7E08B4-AA6E-4B0A-B3D2-042C5EEBF71F}" srcOrd="8" destOrd="0" parTransId="{42AA156C-D7FC-4338-8659-917BAE4C029C}" sibTransId="{D0EB13AE-2DC0-4DF5-AAFC-B53A52E9B3D7}"/>
    <dgm:cxn modelId="{41D6ED60-F3FD-43A1-B1AA-C8A63E906877}" srcId="{03583227-BDDA-4473-A851-357F0D8DAB1E}" destId="{E9C3D72C-0754-4DAA-AFD4-E58C64E8CDBB}" srcOrd="13" destOrd="0" parTransId="{B440339D-0FE9-48DA-B158-4D27B9B79688}" sibTransId="{1A642C53-6BBF-4964-AD11-FE488E23D162}"/>
    <dgm:cxn modelId="{5223D965-6142-40DC-8D0F-AE72342576A5}" srcId="{03583227-BDDA-4473-A851-357F0D8DAB1E}" destId="{C57A026E-8857-4398-A9A3-87A1386BDC7D}" srcOrd="11" destOrd="0" parTransId="{3ED456D5-5E17-4E24-990C-72F180EA0C59}" sibTransId="{3F7365D3-4C2F-4B04-AA41-8FDE03039E9C}"/>
    <dgm:cxn modelId="{69F0CC67-1623-F642-B59E-3B0285F134BA}" type="presOf" srcId="{2B7D9391-5C09-4D88-A0A6-2209DBE36507}" destId="{04134B4A-54E3-094A-843C-F44B1510A991}" srcOrd="0" destOrd="0" presId="urn:microsoft.com/office/officeart/2005/8/layout/default"/>
    <dgm:cxn modelId="{9DCDB27B-726A-344E-9732-BB33883BF6CF}" type="presOf" srcId="{47970EA4-EE8D-426F-B1E2-B12E7B4552D9}" destId="{9B044E05-5A88-8449-9620-E5500A8B32A3}" srcOrd="0" destOrd="0" presId="urn:microsoft.com/office/officeart/2005/8/layout/default"/>
    <dgm:cxn modelId="{ABD6DB80-885A-B046-A172-690866CE63F3}" type="presOf" srcId="{02168259-D812-4CEC-A615-8CC644BB5978}" destId="{B84BB762-0317-9A4B-8794-10053E5B4724}" srcOrd="0" destOrd="0" presId="urn:microsoft.com/office/officeart/2005/8/layout/default"/>
    <dgm:cxn modelId="{305E4188-5180-664D-BB09-8A8CD7577FFD}" type="presOf" srcId="{8D7E08B4-AA6E-4B0A-B3D2-042C5EEBF71F}" destId="{9834E825-9BD3-1244-A85C-EA1D473D8D2A}" srcOrd="0" destOrd="0" presId="urn:microsoft.com/office/officeart/2005/8/layout/default"/>
    <dgm:cxn modelId="{82EDE28A-DDFA-4444-A8E4-5468F78636E8}" type="presOf" srcId="{7054D5FD-0FC0-4B65-AFE3-6C7212940EC7}" destId="{5DDD810D-707A-2E40-8A31-9F2A50722E92}" srcOrd="0" destOrd="0" presId="urn:microsoft.com/office/officeart/2005/8/layout/default"/>
    <dgm:cxn modelId="{8CEB548F-F201-E94B-9ECD-2CC038062BC2}" type="presOf" srcId="{03583227-BDDA-4473-A851-357F0D8DAB1E}" destId="{2037EDA1-964A-294C-976E-272BFDFAA10F}" srcOrd="0" destOrd="0" presId="urn:microsoft.com/office/officeart/2005/8/layout/default"/>
    <dgm:cxn modelId="{FBA9C992-DCD7-CF46-B601-88D4BBF19E59}" type="presOf" srcId="{C2E89F12-63FC-4B2F-AE26-719F2BE4A095}" destId="{879BCFF4-F129-064C-8B01-1C7B88E953AD}" srcOrd="0" destOrd="0" presId="urn:microsoft.com/office/officeart/2005/8/layout/default"/>
    <dgm:cxn modelId="{04F4C493-DEE5-4275-8987-1CAB23C0D43F}" srcId="{03583227-BDDA-4473-A851-357F0D8DAB1E}" destId="{02168259-D812-4CEC-A615-8CC644BB5978}" srcOrd="4" destOrd="0" parTransId="{415A8F4B-8E53-4F07-9AD3-7F52D30033CF}" sibTransId="{5E7D9474-91DB-4CFE-B215-6E4A10924EE9}"/>
    <dgm:cxn modelId="{D33F8A97-0882-CB4F-8908-99A3092DB1E8}" type="presOf" srcId="{584034B6-D929-403B-AF7C-CC78432E6924}" destId="{1D055729-FBB1-9041-8CB0-E2A477BB9585}" srcOrd="0" destOrd="0" presId="urn:microsoft.com/office/officeart/2005/8/layout/default"/>
    <dgm:cxn modelId="{67654FAC-2E0E-4B1D-8FF3-6DFF1A828E67}" srcId="{03583227-BDDA-4473-A851-357F0D8DAB1E}" destId="{8D410868-65C6-4DE9-99C5-1D4628207B29}" srcOrd="14" destOrd="0" parTransId="{B8203057-D575-4FA5-9746-49B426801B65}" sibTransId="{59E8617C-7DF0-46A9-B18A-19BCFDAC0983}"/>
    <dgm:cxn modelId="{8B7FC1B3-F9A3-1F4C-8376-BAB8C23E9C0D}" type="presOf" srcId="{C57A026E-8857-4398-A9A3-87A1386BDC7D}" destId="{17C7AA1D-CB14-1D4C-9449-766D9909809C}" srcOrd="0" destOrd="0" presId="urn:microsoft.com/office/officeart/2005/8/layout/default"/>
    <dgm:cxn modelId="{45E219B5-21CE-436B-A8E8-8BEDCB04C577}" srcId="{03583227-BDDA-4473-A851-357F0D8DAB1E}" destId="{584034B6-D929-403B-AF7C-CC78432E6924}" srcOrd="9" destOrd="0" parTransId="{07E515B8-F970-47EE-BC67-08452EA12612}" sibTransId="{2950175E-EA06-4F25-B58B-73CFB142B60B}"/>
    <dgm:cxn modelId="{EF460CB8-62B1-5144-A97F-E3F16FCE1BD4}" type="presOf" srcId="{8D410868-65C6-4DE9-99C5-1D4628207B29}" destId="{C41CDC27-0CEF-704A-B043-EF01791C4A3B}" srcOrd="0" destOrd="0" presId="urn:microsoft.com/office/officeart/2005/8/layout/default"/>
    <dgm:cxn modelId="{2ABF68B8-0F39-4238-B6B3-528596966EEB}" srcId="{03583227-BDDA-4473-A851-357F0D8DAB1E}" destId="{B52EAA45-0194-4EFA-9CFB-6E66240DE779}" srcOrd="2" destOrd="0" parTransId="{6DEFDACD-AAEC-4C9D-866B-AE67214ABB2E}" sibTransId="{33B26926-C17A-46D2-A548-46294B259319}"/>
    <dgm:cxn modelId="{87E558DF-6E88-EE43-93A4-8CED8621BC70}" type="presOf" srcId="{57AC7FBA-9E1B-417D-BAE8-841AA09FBA52}" destId="{EC55C904-237D-1546-A492-1FC450BD46B2}" srcOrd="0" destOrd="0" presId="urn:microsoft.com/office/officeart/2005/8/layout/default"/>
    <dgm:cxn modelId="{B9C224E9-B8B0-43C6-9DCD-0AD881E5939B}" srcId="{03583227-BDDA-4473-A851-357F0D8DAB1E}" destId="{D51E812E-9476-4B29-BEE8-4A24A7F941D4}" srcOrd="3" destOrd="0" parTransId="{BF681901-451E-4996-9FF0-716231312451}" sibTransId="{6CD8A21D-0CD3-430C-992C-D832954A666E}"/>
    <dgm:cxn modelId="{54F052F8-DD03-44E6-A9AE-58938625C878}" srcId="{03583227-BDDA-4473-A851-357F0D8DAB1E}" destId="{C2E89F12-63FC-4B2F-AE26-719F2BE4A095}" srcOrd="15" destOrd="0" parTransId="{65F94913-C9DA-4080-98E9-B7D180B51396}" sibTransId="{4A88B48A-FD1D-4558-886F-53BA800BF054}"/>
    <dgm:cxn modelId="{BE0C36FA-2AA2-4A04-8580-AF3EDF080EBF}" srcId="{03583227-BDDA-4473-A851-357F0D8DAB1E}" destId="{47970EA4-EE8D-426F-B1E2-B12E7B4552D9}" srcOrd="7" destOrd="0" parTransId="{104EC02F-A347-4967-AA03-BED85F0CE9B1}" sibTransId="{82B258A2-352A-4F95-A474-0EEDE72FBEB4}"/>
    <dgm:cxn modelId="{23B1AB05-10AD-324A-B8F7-033C253A7458}" type="presParOf" srcId="{2037EDA1-964A-294C-976E-272BFDFAA10F}" destId="{38D2F3A1-503C-7D43-BBA5-9728524EAD19}" srcOrd="0" destOrd="0" presId="urn:microsoft.com/office/officeart/2005/8/layout/default"/>
    <dgm:cxn modelId="{5F5CE619-0A0B-154A-9268-227D820783B2}" type="presParOf" srcId="{2037EDA1-964A-294C-976E-272BFDFAA10F}" destId="{89E3BA72-FB7E-BE42-85F7-251838EDD6A2}" srcOrd="1" destOrd="0" presId="urn:microsoft.com/office/officeart/2005/8/layout/default"/>
    <dgm:cxn modelId="{FF0C8FB9-9982-544C-AD43-F751907EDBEA}" type="presParOf" srcId="{2037EDA1-964A-294C-976E-272BFDFAA10F}" destId="{5DDD810D-707A-2E40-8A31-9F2A50722E92}" srcOrd="2" destOrd="0" presId="urn:microsoft.com/office/officeart/2005/8/layout/default"/>
    <dgm:cxn modelId="{82BEF415-1E3A-7449-96E0-641B9EBF4060}" type="presParOf" srcId="{2037EDA1-964A-294C-976E-272BFDFAA10F}" destId="{AC77A9D5-CB97-2A42-9113-AF66A74F6B16}" srcOrd="3" destOrd="0" presId="urn:microsoft.com/office/officeart/2005/8/layout/default"/>
    <dgm:cxn modelId="{6384560D-807C-F645-91F0-F487E46F2CBD}" type="presParOf" srcId="{2037EDA1-964A-294C-976E-272BFDFAA10F}" destId="{9CA1E407-BB9E-D644-B825-8171F7D7268C}" srcOrd="4" destOrd="0" presId="urn:microsoft.com/office/officeart/2005/8/layout/default"/>
    <dgm:cxn modelId="{6E8E2997-7A0C-784F-8EC3-6E3A066446B8}" type="presParOf" srcId="{2037EDA1-964A-294C-976E-272BFDFAA10F}" destId="{25C89C6F-2244-CB4F-BD88-411780B6F165}" srcOrd="5" destOrd="0" presId="urn:microsoft.com/office/officeart/2005/8/layout/default"/>
    <dgm:cxn modelId="{A3DA44E9-6ADF-A747-9074-C258E54D369F}" type="presParOf" srcId="{2037EDA1-964A-294C-976E-272BFDFAA10F}" destId="{EF1EBFDA-017B-2A44-B664-DFAA20073FB0}" srcOrd="6" destOrd="0" presId="urn:microsoft.com/office/officeart/2005/8/layout/default"/>
    <dgm:cxn modelId="{541F9A5B-5E16-AB42-AF99-3B91A224C425}" type="presParOf" srcId="{2037EDA1-964A-294C-976E-272BFDFAA10F}" destId="{70AA2231-6210-C144-B7F4-6492E44AF3F2}" srcOrd="7" destOrd="0" presId="urn:microsoft.com/office/officeart/2005/8/layout/default"/>
    <dgm:cxn modelId="{A4C5F569-5A8C-214E-B58F-7B865C33513B}" type="presParOf" srcId="{2037EDA1-964A-294C-976E-272BFDFAA10F}" destId="{B84BB762-0317-9A4B-8794-10053E5B4724}" srcOrd="8" destOrd="0" presId="urn:microsoft.com/office/officeart/2005/8/layout/default"/>
    <dgm:cxn modelId="{952D6A0B-CB94-CE49-8DC9-082548B4D35C}" type="presParOf" srcId="{2037EDA1-964A-294C-976E-272BFDFAA10F}" destId="{DFDEC1BC-5F75-1544-BB97-A16DC76B3082}" srcOrd="9" destOrd="0" presId="urn:microsoft.com/office/officeart/2005/8/layout/default"/>
    <dgm:cxn modelId="{363A1F8D-798C-BA46-B1CA-6DAACEE4240B}" type="presParOf" srcId="{2037EDA1-964A-294C-976E-272BFDFAA10F}" destId="{60CF3FFD-F7F7-3148-9862-1010617CBE21}" srcOrd="10" destOrd="0" presId="urn:microsoft.com/office/officeart/2005/8/layout/default"/>
    <dgm:cxn modelId="{3559506A-E23B-0E4E-A305-EDFD223FA3D9}" type="presParOf" srcId="{2037EDA1-964A-294C-976E-272BFDFAA10F}" destId="{0E277C11-9476-544F-A545-AABACA629A32}" srcOrd="11" destOrd="0" presId="urn:microsoft.com/office/officeart/2005/8/layout/default"/>
    <dgm:cxn modelId="{76D8B7E4-06B3-4745-8D59-2531B3AB2671}" type="presParOf" srcId="{2037EDA1-964A-294C-976E-272BFDFAA10F}" destId="{EC55C904-237D-1546-A492-1FC450BD46B2}" srcOrd="12" destOrd="0" presId="urn:microsoft.com/office/officeart/2005/8/layout/default"/>
    <dgm:cxn modelId="{B8C56DE0-89BB-6141-9E57-C3FBBCC9CF0E}" type="presParOf" srcId="{2037EDA1-964A-294C-976E-272BFDFAA10F}" destId="{328E81B5-9B02-DC46-B138-DE428C60D8A9}" srcOrd="13" destOrd="0" presId="urn:microsoft.com/office/officeart/2005/8/layout/default"/>
    <dgm:cxn modelId="{8F700649-F150-174A-84A8-838EFEC54AF0}" type="presParOf" srcId="{2037EDA1-964A-294C-976E-272BFDFAA10F}" destId="{9B044E05-5A88-8449-9620-E5500A8B32A3}" srcOrd="14" destOrd="0" presId="urn:microsoft.com/office/officeart/2005/8/layout/default"/>
    <dgm:cxn modelId="{A12A9368-60E1-5740-A931-0BE0C0F8B13C}" type="presParOf" srcId="{2037EDA1-964A-294C-976E-272BFDFAA10F}" destId="{754A88E3-1CE8-8949-95D3-5674EAA93BDD}" srcOrd="15" destOrd="0" presId="urn:microsoft.com/office/officeart/2005/8/layout/default"/>
    <dgm:cxn modelId="{43602281-B0F7-EB4E-8FCB-22DA3E8EF9A2}" type="presParOf" srcId="{2037EDA1-964A-294C-976E-272BFDFAA10F}" destId="{9834E825-9BD3-1244-A85C-EA1D473D8D2A}" srcOrd="16" destOrd="0" presId="urn:microsoft.com/office/officeart/2005/8/layout/default"/>
    <dgm:cxn modelId="{2ACBEE49-9CAB-9544-AF64-458E7BB6B7D3}" type="presParOf" srcId="{2037EDA1-964A-294C-976E-272BFDFAA10F}" destId="{97792977-D133-3445-AB9F-F08D48A12F27}" srcOrd="17" destOrd="0" presId="urn:microsoft.com/office/officeart/2005/8/layout/default"/>
    <dgm:cxn modelId="{A64E8C62-B36F-D84B-85D7-C22E8FA520BB}" type="presParOf" srcId="{2037EDA1-964A-294C-976E-272BFDFAA10F}" destId="{1D055729-FBB1-9041-8CB0-E2A477BB9585}" srcOrd="18" destOrd="0" presId="urn:microsoft.com/office/officeart/2005/8/layout/default"/>
    <dgm:cxn modelId="{30AB2B41-92CC-7840-A01A-63FE6BE4E14C}" type="presParOf" srcId="{2037EDA1-964A-294C-976E-272BFDFAA10F}" destId="{2C3DDADA-A066-984F-9949-89E775EFA916}" srcOrd="19" destOrd="0" presId="urn:microsoft.com/office/officeart/2005/8/layout/default"/>
    <dgm:cxn modelId="{3A669FC7-8565-7E44-A647-6BE3F5E00D65}" type="presParOf" srcId="{2037EDA1-964A-294C-976E-272BFDFAA10F}" destId="{04134B4A-54E3-094A-843C-F44B1510A991}" srcOrd="20" destOrd="0" presId="urn:microsoft.com/office/officeart/2005/8/layout/default"/>
    <dgm:cxn modelId="{FF46ACDA-A0B0-D640-AC3C-B86AF12E77F3}" type="presParOf" srcId="{2037EDA1-964A-294C-976E-272BFDFAA10F}" destId="{BFD47FDF-704A-4545-B69E-B038D0589E1B}" srcOrd="21" destOrd="0" presId="urn:microsoft.com/office/officeart/2005/8/layout/default"/>
    <dgm:cxn modelId="{7A69DE8F-6425-F340-B209-7C228A0C3A3A}" type="presParOf" srcId="{2037EDA1-964A-294C-976E-272BFDFAA10F}" destId="{17C7AA1D-CB14-1D4C-9449-766D9909809C}" srcOrd="22" destOrd="0" presId="urn:microsoft.com/office/officeart/2005/8/layout/default"/>
    <dgm:cxn modelId="{082653F8-FDB9-F047-82BC-4251942AC47B}" type="presParOf" srcId="{2037EDA1-964A-294C-976E-272BFDFAA10F}" destId="{3B0BEDF9-8501-EF42-8E5A-57488B72B31C}" srcOrd="23" destOrd="0" presId="urn:microsoft.com/office/officeart/2005/8/layout/default"/>
    <dgm:cxn modelId="{279A8EAA-1593-734E-B7E2-749C27E00542}" type="presParOf" srcId="{2037EDA1-964A-294C-976E-272BFDFAA10F}" destId="{4C258011-4151-6649-B254-27446E356D76}" srcOrd="24" destOrd="0" presId="urn:microsoft.com/office/officeart/2005/8/layout/default"/>
    <dgm:cxn modelId="{F70CA737-11D9-D148-886B-7023C457DBD1}" type="presParOf" srcId="{2037EDA1-964A-294C-976E-272BFDFAA10F}" destId="{41A0E6DE-0B8B-7A44-A944-FC244E7B9EEC}" srcOrd="25" destOrd="0" presId="urn:microsoft.com/office/officeart/2005/8/layout/default"/>
    <dgm:cxn modelId="{05782371-5120-4C42-BFEA-8350F247288E}" type="presParOf" srcId="{2037EDA1-964A-294C-976E-272BFDFAA10F}" destId="{8F6FD4A2-575F-6E4E-B8D3-AA6BCD392DC8}" srcOrd="26" destOrd="0" presId="urn:microsoft.com/office/officeart/2005/8/layout/default"/>
    <dgm:cxn modelId="{A3D03B6D-544C-A742-8009-2AE98659CCA9}" type="presParOf" srcId="{2037EDA1-964A-294C-976E-272BFDFAA10F}" destId="{8DE94D18-03DE-6848-99D6-F829BC1C2DD6}" srcOrd="27" destOrd="0" presId="urn:microsoft.com/office/officeart/2005/8/layout/default"/>
    <dgm:cxn modelId="{A7F42226-5000-A145-B9F9-D17231A0F7BA}" type="presParOf" srcId="{2037EDA1-964A-294C-976E-272BFDFAA10F}" destId="{C41CDC27-0CEF-704A-B043-EF01791C4A3B}" srcOrd="28" destOrd="0" presId="urn:microsoft.com/office/officeart/2005/8/layout/default"/>
    <dgm:cxn modelId="{FDAADB53-A5C0-2E46-8CDB-86F9926BC9EC}" type="presParOf" srcId="{2037EDA1-964A-294C-976E-272BFDFAA10F}" destId="{569A8CA7-FE3C-9042-B983-A99B172C9B00}" srcOrd="29" destOrd="0" presId="urn:microsoft.com/office/officeart/2005/8/layout/default"/>
    <dgm:cxn modelId="{BA17D087-8CD8-7E42-B5D9-D7D8DCF31ADE}" type="presParOf" srcId="{2037EDA1-964A-294C-976E-272BFDFAA10F}" destId="{879BCFF4-F129-064C-8B01-1C7B88E953AD}" srcOrd="3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CDD30FF7-BA3A-457B-B517-96883614A0AF}" type="doc">
      <dgm:prSet loTypeId="urn:microsoft.com/office/officeart/2008/layout/LinedList" loCatId="list" qsTypeId="urn:microsoft.com/office/officeart/2005/8/quickstyle/simple2" qsCatId="simple" csTypeId="urn:microsoft.com/office/officeart/2005/8/colors/colorful1" csCatId="colorful"/>
      <dgm:spPr/>
      <dgm:t>
        <a:bodyPr/>
        <a:lstStyle/>
        <a:p>
          <a:endParaRPr lang="en-US"/>
        </a:p>
      </dgm:t>
    </dgm:pt>
    <dgm:pt modelId="{8B6E1473-20A8-4FE6-81A5-84117E871273}">
      <dgm:prSet/>
      <dgm:spPr/>
      <dgm:t>
        <a:bodyPr/>
        <a:lstStyle/>
        <a:p>
          <a:r>
            <a:rPr lang="en-US"/>
            <a:t>Have I tried…</a:t>
          </a:r>
        </a:p>
      </dgm:t>
    </dgm:pt>
    <dgm:pt modelId="{F5F2FD48-3314-4A98-8A19-D78BD380ED30}" type="parTrans" cxnId="{A24D1665-41BF-443C-91DD-CF82CFDA5EC4}">
      <dgm:prSet/>
      <dgm:spPr/>
      <dgm:t>
        <a:bodyPr/>
        <a:lstStyle/>
        <a:p>
          <a:endParaRPr lang="en-US"/>
        </a:p>
      </dgm:t>
    </dgm:pt>
    <dgm:pt modelId="{A6C0E322-E337-43F9-A009-1DE4C0527ADC}" type="sibTrans" cxnId="{A24D1665-41BF-443C-91DD-CF82CFDA5EC4}">
      <dgm:prSet/>
      <dgm:spPr/>
      <dgm:t>
        <a:bodyPr/>
        <a:lstStyle/>
        <a:p>
          <a:endParaRPr lang="en-US"/>
        </a:p>
      </dgm:t>
    </dgm:pt>
    <dgm:pt modelId="{6DD961A1-6FD3-47CD-886F-477A2D8F8B11}">
      <dgm:prSet/>
      <dgm:spPr/>
      <dgm:t>
        <a:bodyPr/>
        <a:lstStyle/>
        <a:p>
          <a:r>
            <a:rPr lang="en-US"/>
            <a:t>Allowing my Love and my Compassion to be the Drivers of  my Justice, instead of my anger and my vengeance- in order that my Judgement be more sweet than bitter, and in order that I fulfil the Will of my Creator- The Most Compassionate, The Most Forgiving- who forgives all sins of those who repent and mend their ways? </a:t>
          </a:r>
        </a:p>
      </dgm:t>
    </dgm:pt>
    <dgm:pt modelId="{73EB2E94-6BC4-4C0B-95AE-4F17DFBD33F7}" type="parTrans" cxnId="{0A5F765F-455C-4938-9C08-22217DB3F4CF}">
      <dgm:prSet/>
      <dgm:spPr/>
      <dgm:t>
        <a:bodyPr/>
        <a:lstStyle/>
        <a:p>
          <a:endParaRPr lang="en-US"/>
        </a:p>
      </dgm:t>
    </dgm:pt>
    <dgm:pt modelId="{D5ADFD08-985F-4BFC-8282-E867E31A6F49}" type="sibTrans" cxnId="{0A5F765F-455C-4938-9C08-22217DB3F4CF}">
      <dgm:prSet/>
      <dgm:spPr/>
      <dgm:t>
        <a:bodyPr/>
        <a:lstStyle/>
        <a:p>
          <a:endParaRPr lang="en-US"/>
        </a:p>
      </dgm:t>
    </dgm:pt>
    <dgm:pt modelId="{8978902B-A746-48B6-BA55-1511D356056F}">
      <dgm:prSet/>
      <dgm:spPr/>
      <dgm:t>
        <a:bodyPr/>
        <a:lstStyle/>
        <a:p>
          <a:r>
            <a:rPr lang="en-US"/>
            <a:t>Seeking Unity through Peace rather than Division through quarrelling in all that I say and do? </a:t>
          </a:r>
        </a:p>
      </dgm:t>
    </dgm:pt>
    <dgm:pt modelId="{12EF04AA-A670-47EB-B675-47549C54E506}" type="parTrans" cxnId="{E796C04C-B3AE-42DD-A8C9-FD8A6C2B7BE1}">
      <dgm:prSet/>
      <dgm:spPr/>
      <dgm:t>
        <a:bodyPr/>
        <a:lstStyle/>
        <a:p>
          <a:endParaRPr lang="en-US"/>
        </a:p>
      </dgm:t>
    </dgm:pt>
    <dgm:pt modelId="{16FC84C6-2905-4326-B7AC-E15E666DE58E}" type="sibTrans" cxnId="{E796C04C-B3AE-42DD-A8C9-FD8A6C2B7BE1}">
      <dgm:prSet/>
      <dgm:spPr/>
      <dgm:t>
        <a:bodyPr/>
        <a:lstStyle/>
        <a:p>
          <a:endParaRPr lang="en-US"/>
        </a:p>
      </dgm:t>
    </dgm:pt>
    <dgm:pt modelId="{3EC6326B-7D56-449D-AE71-F67C4920F9C1}">
      <dgm:prSet/>
      <dgm:spPr/>
      <dgm:t>
        <a:bodyPr/>
        <a:lstStyle/>
        <a:p>
          <a:r>
            <a:rPr lang="en-US"/>
            <a:t>Meditating on : ‘Our God is One, Our People are One’</a:t>
          </a:r>
        </a:p>
      </dgm:t>
    </dgm:pt>
    <dgm:pt modelId="{A0640037-3DB6-4CCE-BBE8-EFA6EBED89D1}" type="parTrans" cxnId="{00D58040-6BD9-496D-95CD-FDF21ADEDCB1}">
      <dgm:prSet/>
      <dgm:spPr/>
      <dgm:t>
        <a:bodyPr/>
        <a:lstStyle/>
        <a:p>
          <a:endParaRPr lang="en-US"/>
        </a:p>
      </dgm:t>
    </dgm:pt>
    <dgm:pt modelId="{10F4C1BD-ED2A-4E2A-AE74-D0A409928463}" type="sibTrans" cxnId="{00D58040-6BD9-496D-95CD-FDF21ADEDCB1}">
      <dgm:prSet/>
      <dgm:spPr/>
      <dgm:t>
        <a:bodyPr/>
        <a:lstStyle/>
        <a:p>
          <a:endParaRPr lang="en-US"/>
        </a:p>
      </dgm:t>
    </dgm:pt>
    <dgm:pt modelId="{E813CEFF-DE2B-7549-9547-C4FC324F04E6}" type="pres">
      <dgm:prSet presAssocID="{CDD30FF7-BA3A-457B-B517-96883614A0AF}" presName="vert0" presStyleCnt="0">
        <dgm:presLayoutVars>
          <dgm:dir/>
          <dgm:animOne val="branch"/>
          <dgm:animLvl val="lvl"/>
        </dgm:presLayoutVars>
      </dgm:prSet>
      <dgm:spPr/>
    </dgm:pt>
    <dgm:pt modelId="{9D146B9B-054F-4146-9F6E-D803AF27F278}" type="pres">
      <dgm:prSet presAssocID="{8B6E1473-20A8-4FE6-81A5-84117E871273}" presName="thickLine" presStyleLbl="alignNode1" presStyleIdx="0" presStyleCnt="4"/>
      <dgm:spPr/>
    </dgm:pt>
    <dgm:pt modelId="{7EEF1C90-E16D-994A-999B-28CE05878903}" type="pres">
      <dgm:prSet presAssocID="{8B6E1473-20A8-4FE6-81A5-84117E871273}" presName="horz1" presStyleCnt="0"/>
      <dgm:spPr/>
    </dgm:pt>
    <dgm:pt modelId="{EFF98DC6-C529-A947-B4CC-B8DAA51420B6}" type="pres">
      <dgm:prSet presAssocID="{8B6E1473-20A8-4FE6-81A5-84117E871273}" presName="tx1" presStyleLbl="revTx" presStyleIdx="0" presStyleCnt="4"/>
      <dgm:spPr/>
    </dgm:pt>
    <dgm:pt modelId="{19020AF1-3393-0B41-B7F2-F7C23E2CF18B}" type="pres">
      <dgm:prSet presAssocID="{8B6E1473-20A8-4FE6-81A5-84117E871273}" presName="vert1" presStyleCnt="0"/>
      <dgm:spPr/>
    </dgm:pt>
    <dgm:pt modelId="{8E17B42E-1CC3-C045-B03F-A788C0C659BF}" type="pres">
      <dgm:prSet presAssocID="{6DD961A1-6FD3-47CD-886F-477A2D8F8B11}" presName="thickLine" presStyleLbl="alignNode1" presStyleIdx="1" presStyleCnt="4"/>
      <dgm:spPr/>
    </dgm:pt>
    <dgm:pt modelId="{0A114C03-A683-A64F-955E-769D52FE1E86}" type="pres">
      <dgm:prSet presAssocID="{6DD961A1-6FD3-47CD-886F-477A2D8F8B11}" presName="horz1" presStyleCnt="0"/>
      <dgm:spPr/>
    </dgm:pt>
    <dgm:pt modelId="{E4B85671-8538-2A45-B1DC-A302D9EF432A}" type="pres">
      <dgm:prSet presAssocID="{6DD961A1-6FD3-47CD-886F-477A2D8F8B11}" presName="tx1" presStyleLbl="revTx" presStyleIdx="1" presStyleCnt="4"/>
      <dgm:spPr/>
    </dgm:pt>
    <dgm:pt modelId="{957A4E90-1771-8448-A336-38A39A34EEA3}" type="pres">
      <dgm:prSet presAssocID="{6DD961A1-6FD3-47CD-886F-477A2D8F8B11}" presName="vert1" presStyleCnt="0"/>
      <dgm:spPr/>
    </dgm:pt>
    <dgm:pt modelId="{06605B15-886C-A544-B39B-DD2B1648851B}" type="pres">
      <dgm:prSet presAssocID="{8978902B-A746-48B6-BA55-1511D356056F}" presName="thickLine" presStyleLbl="alignNode1" presStyleIdx="2" presStyleCnt="4"/>
      <dgm:spPr/>
    </dgm:pt>
    <dgm:pt modelId="{FCACF314-8EBB-AE4A-86A9-0C9508A5D4D5}" type="pres">
      <dgm:prSet presAssocID="{8978902B-A746-48B6-BA55-1511D356056F}" presName="horz1" presStyleCnt="0"/>
      <dgm:spPr/>
    </dgm:pt>
    <dgm:pt modelId="{EF948DFE-A6A8-AD4D-9117-A53752F0CADB}" type="pres">
      <dgm:prSet presAssocID="{8978902B-A746-48B6-BA55-1511D356056F}" presName="tx1" presStyleLbl="revTx" presStyleIdx="2" presStyleCnt="4"/>
      <dgm:spPr/>
    </dgm:pt>
    <dgm:pt modelId="{F7D474A6-0CDB-714F-B947-ED142863E30D}" type="pres">
      <dgm:prSet presAssocID="{8978902B-A746-48B6-BA55-1511D356056F}" presName="vert1" presStyleCnt="0"/>
      <dgm:spPr/>
    </dgm:pt>
    <dgm:pt modelId="{2F3F6DD5-8BDB-0141-9504-34025EB2478B}" type="pres">
      <dgm:prSet presAssocID="{3EC6326B-7D56-449D-AE71-F67C4920F9C1}" presName="thickLine" presStyleLbl="alignNode1" presStyleIdx="3" presStyleCnt="4"/>
      <dgm:spPr/>
    </dgm:pt>
    <dgm:pt modelId="{11306E82-7215-7540-8F51-D6DB6DFD817B}" type="pres">
      <dgm:prSet presAssocID="{3EC6326B-7D56-449D-AE71-F67C4920F9C1}" presName="horz1" presStyleCnt="0"/>
      <dgm:spPr/>
    </dgm:pt>
    <dgm:pt modelId="{4A377751-5527-F247-92FB-88CB0E20F4DC}" type="pres">
      <dgm:prSet presAssocID="{3EC6326B-7D56-449D-AE71-F67C4920F9C1}" presName="tx1" presStyleLbl="revTx" presStyleIdx="3" presStyleCnt="4"/>
      <dgm:spPr/>
    </dgm:pt>
    <dgm:pt modelId="{49ECB204-0617-6940-A09E-AC19DA9B2C0F}" type="pres">
      <dgm:prSet presAssocID="{3EC6326B-7D56-449D-AE71-F67C4920F9C1}" presName="vert1" presStyleCnt="0"/>
      <dgm:spPr/>
    </dgm:pt>
  </dgm:ptLst>
  <dgm:cxnLst>
    <dgm:cxn modelId="{5337B511-3698-8245-AA2C-ABB5ACB95D8F}" type="presOf" srcId="{8B6E1473-20A8-4FE6-81A5-84117E871273}" destId="{EFF98DC6-C529-A947-B4CC-B8DAA51420B6}" srcOrd="0" destOrd="0" presId="urn:microsoft.com/office/officeart/2008/layout/LinedList"/>
    <dgm:cxn modelId="{00D58040-6BD9-496D-95CD-FDF21ADEDCB1}" srcId="{CDD30FF7-BA3A-457B-B517-96883614A0AF}" destId="{3EC6326B-7D56-449D-AE71-F67C4920F9C1}" srcOrd="3" destOrd="0" parTransId="{A0640037-3DB6-4CCE-BBE8-EFA6EBED89D1}" sibTransId="{10F4C1BD-ED2A-4E2A-AE74-D0A409928463}"/>
    <dgm:cxn modelId="{3C42A549-D6B2-DA41-AF5B-BDFBB248AC1E}" type="presOf" srcId="{CDD30FF7-BA3A-457B-B517-96883614A0AF}" destId="{E813CEFF-DE2B-7549-9547-C4FC324F04E6}" srcOrd="0" destOrd="0" presId="urn:microsoft.com/office/officeart/2008/layout/LinedList"/>
    <dgm:cxn modelId="{E796C04C-B3AE-42DD-A8C9-FD8A6C2B7BE1}" srcId="{CDD30FF7-BA3A-457B-B517-96883614A0AF}" destId="{8978902B-A746-48B6-BA55-1511D356056F}" srcOrd="2" destOrd="0" parTransId="{12EF04AA-A670-47EB-B675-47549C54E506}" sibTransId="{16FC84C6-2905-4326-B7AC-E15E666DE58E}"/>
    <dgm:cxn modelId="{0A5F765F-455C-4938-9C08-22217DB3F4CF}" srcId="{CDD30FF7-BA3A-457B-B517-96883614A0AF}" destId="{6DD961A1-6FD3-47CD-886F-477A2D8F8B11}" srcOrd="1" destOrd="0" parTransId="{73EB2E94-6BC4-4C0B-95AE-4F17DFBD33F7}" sibTransId="{D5ADFD08-985F-4BFC-8282-E867E31A6F49}"/>
    <dgm:cxn modelId="{A24D1665-41BF-443C-91DD-CF82CFDA5EC4}" srcId="{CDD30FF7-BA3A-457B-B517-96883614A0AF}" destId="{8B6E1473-20A8-4FE6-81A5-84117E871273}" srcOrd="0" destOrd="0" parTransId="{F5F2FD48-3314-4A98-8A19-D78BD380ED30}" sibTransId="{A6C0E322-E337-43F9-A009-1DE4C0527ADC}"/>
    <dgm:cxn modelId="{F642E9C8-75F5-8942-B73F-56FCC0232441}" type="presOf" srcId="{3EC6326B-7D56-449D-AE71-F67C4920F9C1}" destId="{4A377751-5527-F247-92FB-88CB0E20F4DC}" srcOrd="0" destOrd="0" presId="urn:microsoft.com/office/officeart/2008/layout/LinedList"/>
    <dgm:cxn modelId="{545F88E0-0AB5-FF44-88CB-A5D4954FEF1A}" type="presOf" srcId="{6DD961A1-6FD3-47CD-886F-477A2D8F8B11}" destId="{E4B85671-8538-2A45-B1DC-A302D9EF432A}" srcOrd="0" destOrd="0" presId="urn:microsoft.com/office/officeart/2008/layout/LinedList"/>
    <dgm:cxn modelId="{71C6AAFA-FCA3-3A45-8AAC-2B4813B58D6A}" type="presOf" srcId="{8978902B-A746-48B6-BA55-1511D356056F}" destId="{EF948DFE-A6A8-AD4D-9117-A53752F0CADB}" srcOrd="0" destOrd="0" presId="urn:microsoft.com/office/officeart/2008/layout/LinedList"/>
    <dgm:cxn modelId="{29FDDCC4-5B3B-4B47-8D0F-67FD764045A4}" type="presParOf" srcId="{E813CEFF-DE2B-7549-9547-C4FC324F04E6}" destId="{9D146B9B-054F-4146-9F6E-D803AF27F278}" srcOrd="0" destOrd="0" presId="urn:microsoft.com/office/officeart/2008/layout/LinedList"/>
    <dgm:cxn modelId="{0A318EE2-F833-8743-B731-D0AF5ECD8D4F}" type="presParOf" srcId="{E813CEFF-DE2B-7549-9547-C4FC324F04E6}" destId="{7EEF1C90-E16D-994A-999B-28CE05878903}" srcOrd="1" destOrd="0" presId="urn:microsoft.com/office/officeart/2008/layout/LinedList"/>
    <dgm:cxn modelId="{E618EBE5-4F49-9547-970B-6484E53C38A1}" type="presParOf" srcId="{7EEF1C90-E16D-994A-999B-28CE05878903}" destId="{EFF98DC6-C529-A947-B4CC-B8DAA51420B6}" srcOrd="0" destOrd="0" presId="urn:microsoft.com/office/officeart/2008/layout/LinedList"/>
    <dgm:cxn modelId="{C54923C1-C468-9A4B-8954-CDFD469E639B}" type="presParOf" srcId="{7EEF1C90-E16D-994A-999B-28CE05878903}" destId="{19020AF1-3393-0B41-B7F2-F7C23E2CF18B}" srcOrd="1" destOrd="0" presId="urn:microsoft.com/office/officeart/2008/layout/LinedList"/>
    <dgm:cxn modelId="{DF9E17B3-9075-9343-B376-06FA4B73FAF0}" type="presParOf" srcId="{E813CEFF-DE2B-7549-9547-C4FC324F04E6}" destId="{8E17B42E-1CC3-C045-B03F-A788C0C659BF}" srcOrd="2" destOrd="0" presId="urn:microsoft.com/office/officeart/2008/layout/LinedList"/>
    <dgm:cxn modelId="{B235634E-2712-364F-9E38-F662E38AD2C2}" type="presParOf" srcId="{E813CEFF-DE2B-7549-9547-C4FC324F04E6}" destId="{0A114C03-A683-A64F-955E-769D52FE1E86}" srcOrd="3" destOrd="0" presId="urn:microsoft.com/office/officeart/2008/layout/LinedList"/>
    <dgm:cxn modelId="{8ED2453D-F8CD-CB49-AC32-44A9257ADCF3}" type="presParOf" srcId="{0A114C03-A683-A64F-955E-769D52FE1E86}" destId="{E4B85671-8538-2A45-B1DC-A302D9EF432A}" srcOrd="0" destOrd="0" presId="urn:microsoft.com/office/officeart/2008/layout/LinedList"/>
    <dgm:cxn modelId="{68113925-6A00-4C4D-B4A0-FB6027CF5D53}" type="presParOf" srcId="{0A114C03-A683-A64F-955E-769D52FE1E86}" destId="{957A4E90-1771-8448-A336-38A39A34EEA3}" srcOrd="1" destOrd="0" presId="urn:microsoft.com/office/officeart/2008/layout/LinedList"/>
    <dgm:cxn modelId="{77E7B03B-3AF5-5A43-9753-0E82BA0FAABB}" type="presParOf" srcId="{E813CEFF-DE2B-7549-9547-C4FC324F04E6}" destId="{06605B15-886C-A544-B39B-DD2B1648851B}" srcOrd="4" destOrd="0" presId="urn:microsoft.com/office/officeart/2008/layout/LinedList"/>
    <dgm:cxn modelId="{397D8CDC-2AED-5E43-BEF4-AA3F3869932A}" type="presParOf" srcId="{E813CEFF-DE2B-7549-9547-C4FC324F04E6}" destId="{FCACF314-8EBB-AE4A-86A9-0C9508A5D4D5}" srcOrd="5" destOrd="0" presId="urn:microsoft.com/office/officeart/2008/layout/LinedList"/>
    <dgm:cxn modelId="{B2BF5959-6B15-D143-9026-C26B280C720E}" type="presParOf" srcId="{FCACF314-8EBB-AE4A-86A9-0C9508A5D4D5}" destId="{EF948DFE-A6A8-AD4D-9117-A53752F0CADB}" srcOrd="0" destOrd="0" presId="urn:microsoft.com/office/officeart/2008/layout/LinedList"/>
    <dgm:cxn modelId="{67059DBA-7FA4-1D49-909C-02065DDA07AC}" type="presParOf" srcId="{FCACF314-8EBB-AE4A-86A9-0C9508A5D4D5}" destId="{F7D474A6-0CDB-714F-B947-ED142863E30D}" srcOrd="1" destOrd="0" presId="urn:microsoft.com/office/officeart/2008/layout/LinedList"/>
    <dgm:cxn modelId="{085C2DB1-98FB-9946-B570-B2188EE00269}" type="presParOf" srcId="{E813CEFF-DE2B-7549-9547-C4FC324F04E6}" destId="{2F3F6DD5-8BDB-0141-9504-34025EB2478B}" srcOrd="6" destOrd="0" presId="urn:microsoft.com/office/officeart/2008/layout/LinedList"/>
    <dgm:cxn modelId="{7B049049-F2DD-A84C-9AFE-21794F13BD67}" type="presParOf" srcId="{E813CEFF-DE2B-7549-9547-C4FC324F04E6}" destId="{11306E82-7215-7540-8F51-D6DB6DFD817B}" srcOrd="7" destOrd="0" presId="urn:microsoft.com/office/officeart/2008/layout/LinedList"/>
    <dgm:cxn modelId="{1770C99C-74E4-5046-BCB3-0D45EB532D59}" type="presParOf" srcId="{11306E82-7215-7540-8F51-D6DB6DFD817B}" destId="{4A377751-5527-F247-92FB-88CB0E20F4DC}" srcOrd="0" destOrd="0" presId="urn:microsoft.com/office/officeart/2008/layout/LinedList"/>
    <dgm:cxn modelId="{6C83964C-C2EE-C341-A146-A14B6B76ED41}" type="presParOf" srcId="{11306E82-7215-7540-8F51-D6DB6DFD817B}" destId="{49ECB204-0617-6940-A09E-AC19DA9B2C0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3E7044C-93F0-40DD-BCCA-F42F0392FB8E}"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D7D35C8D-1663-4DBB-A31C-9972F50DA19B}">
      <dgm:prSet/>
      <dgm:spPr/>
      <dgm:t>
        <a:bodyPr/>
        <a:lstStyle/>
        <a:p>
          <a:r>
            <a:rPr lang="en-GB" dirty="0"/>
            <a:t>How can I pursue Justice without good ‘sound’  judgement?</a:t>
          </a:r>
          <a:endParaRPr lang="en-US" dirty="0"/>
        </a:p>
      </dgm:t>
    </dgm:pt>
    <dgm:pt modelId="{A0C8D43B-DE09-40F1-98DC-15CD0ECE2243}" type="parTrans" cxnId="{5D400DEA-27B5-4295-AFA5-6F2EFF3F09C0}">
      <dgm:prSet/>
      <dgm:spPr/>
      <dgm:t>
        <a:bodyPr/>
        <a:lstStyle/>
        <a:p>
          <a:endParaRPr lang="en-US"/>
        </a:p>
      </dgm:t>
    </dgm:pt>
    <dgm:pt modelId="{C2A6EDC4-E4AB-4C04-B2FE-B9E370699CF4}" type="sibTrans" cxnId="{5D400DEA-27B5-4295-AFA5-6F2EFF3F09C0}">
      <dgm:prSet/>
      <dgm:spPr/>
      <dgm:t>
        <a:bodyPr/>
        <a:lstStyle/>
        <a:p>
          <a:endParaRPr lang="en-US"/>
        </a:p>
      </dgm:t>
    </dgm:pt>
    <dgm:pt modelId="{B8989C65-0D0D-4C2D-BB74-112E685E22CD}">
      <dgm:prSet/>
      <dgm:spPr/>
      <dgm:t>
        <a:bodyPr/>
        <a:lstStyle/>
        <a:p>
          <a:r>
            <a:rPr lang="en-GB" dirty="0"/>
            <a:t>Can I have good ‘sound’ judgment without my Justice? </a:t>
          </a:r>
          <a:endParaRPr lang="en-US" dirty="0"/>
        </a:p>
      </dgm:t>
    </dgm:pt>
    <dgm:pt modelId="{89345822-0D09-44FD-A12E-9BBDFB316642}" type="parTrans" cxnId="{029F0B06-FAEC-4288-AB78-BB2DDD2249CB}">
      <dgm:prSet/>
      <dgm:spPr/>
      <dgm:t>
        <a:bodyPr/>
        <a:lstStyle/>
        <a:p>
          <a:endParaRPr lang="en-US"/>
        </a:p>
      </dgm:t>
    </dgm:pt>
    <dgm:pt modelId="{84923D38-BA61-4FC0-8247-B7B104E1955C}" type="sibTrans" cxnId="{029F0B06-FAEC-4288-AB78-BB2DDD2249CB}">
      <dgm:prSet/>
      <dgm:spPr/>
      <dgm:t>
        <a:bodyPr/>
        <a:lstStyle/>
        <a:p>
          <a:endParaRPr lang="en-US"/>
        </a:p>
      </dgm:t>
    </dgm:pt>
    <dgm:pt modelId="{0994012A-54D9-4832-8E4C-A41B002204B5}" type="pres">
      <dgm:prSet presAssocID="{43E7044C-93F0-40DD-BCCA-F42F0392FB8E}" presName="root" presStyleCnt="0">
        <dgm:presLayoutVars>
          <dgm:dir/>
          <dgm:resizeHandles val="exact"/>
        </dgm:presLayoutVars>
      </dgm:prSet>
      <dgm:spPr/>
    </dgm:pt>
    <dgm:pt modelId="{BA9A8A46-08D7-4CFE-A2E4-66F1849E5008}" type="pres">
      <dgm:prSet presAssocID="{D7D35C8D-1663-4DBB-A31C-9972F50DA19B}" presName="compNode" presStyleCnt="0"/>
      <dgm:spPr/>
    </dgm:pt>
    <dgm:pt modelId="{C303DF09-9E39-4DD3-B7C9-5655FB26BF54}" type="pres">
      <dgm:prSet presAssocID="{D7D35C8D-1663-4DBB-A31C-9972F50DA19B}" presName="bgRect" presStyleLbl="bgShp" presStyleIdx="0" presStyleCnt="2"/>
      <dgm:spPr/>
    </dgm:pt>
    <dgm:pt modelId="{4E04A919-E071-4012-BBD8-57EEA5B2BFB7}" type="pres">
      <dgm:prSet presAssocID="{D7D35C8D-1663-4DBB-A31C-9972F50DA19B}"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cales of Justice"/>
        </a:ext>
      </dgm:extLst>
    </dgm:pt>
    <dgm:pt modelId="{4D6A4E29-D1E6-431E-A139-E872AFC96D23}" type="pres">
      <dgm:prSet presAssocID="{D7D35C8D-1663-4DBB-A31C-9972F50DA19B}" presName="spaceRect" presStyleCnt="0"/>
      <dgm:spPr/>
    </dgm:pt>
    <dgm:pt modelId="{3302E7E0-E810-4687-B99D-5A8623CC84B9}" type="pres">
      <dgm:prSet presAssocID="{D7D35C8D-1663-4DBB-A31C-9972F50DA19B}" presName="parTx" presStyleLbl="revTx" presStyleIdx="0" presStyleCnt="2">
        <dgm:presLayoutVars>
          <dgm:chMax val="0"/>
          <dgm:chPref val="0"/>
        </dgm:presLayoutVars>
      </dgm:prSet>
      <dgm:spPr/>
    </dgm:pt>
    <dgm:pt modelId="{FA4A7E84-9ADF-4E9F-9402-8CB15353F4F1}" type="pres">
      <dgm:prSet presAssocID="{C2A6EDC4-E4AB-4C04-B2FE-B9E370699CF4}" presName="sibTrans" presStyleCnt="0"/>
      <dgm:spPr/>
    </dgm:pt>
    <dgm:pt modelId="{A1868A8B-58B2-439E-98A5-5E66FAC03BFB}" type="pres">
      <dgm:prSet presAssocID="{B8989C65-0D0D-4C2D-BB74-112E685E22CD}" presName="compNode" presStyleCnt="0"/>
      <dgm:spPr/>
    </dgm:pt>
    <dgm:pt modelId="{08E7C39B-0984-450C-B801-4D7748CBE00E}" type="pres">
      <dgm:prSet presAssocID="{B8989C65-0D0D-4C2D-BB74-112E685E22CD}" presName="bgRect" presStyleLbl="bgShp" presStyleIdx="1" presStyleCnt="2"/>
      <dgm:spPr/>
    </dgm:pt>
    <dgm:pt modelId="{A3AAB3CA-5612-4369-A191-406D102D16CA}" type="pres">
      <dgm:prSet presAssocID="{B8989C65-0D0D-4C2D-BB74-112E685E22CD}"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Judge"/>
        </a:ext>
      </dgm:extLst>
    </dgm:pt>
    <dgm:pt modelId="{DC319CC0-1E90-42F4-AF38-2FE634A321E7}" type="pres">
      <dgm:prSet presAssocID="{B8989C65-0D0D-4C2D-BB74-112E685E22CD}" presName="spaceRect" presStyleCnt="0"/>
      <dgm:spPr/>
    </dgm:pt>
    <dgm:pt modelId="{0772E37D-8BDE-4CE9-B022-76C3A8352CF1}" type="pres">
      <dgm:prSet presAssocID="{B8989C65-0D0D-4C2D-BB74-112E685E22CD}" presName="parTx" presStyleLbl="revTx" presStyleIdx="1" presStyleCnt="2">
        <dgm:presLayoutVars>
          <dgm:chMax val="0"/>
          <dgm:chPref val="0"/>
        </dgm:presLayoutVars>
      </dgm:prSet>
      <dgm:spPr/>
    </dgm:pt>
  </dgm:ptLst>
  <dgm:cxnLst>
    <dgm:cxn modelId="{029F0B06-FAEC-4288-AB78-BB2DDD2249CB}" srcId="{43E7044C-93F0-40DD-BCCA-F42F0392FB8E}" destId="{B8989C65-0D0D-4C2D-BB74-112E685E22CD}" srcOrd="1" destOrd="0" parTransId="{89345822-0D09-44FD-A12E-9BBDFB316642}" sibTransId="{84923D38-BA61-4FC0-8247-B7B104E1955C}"/>
    <dgm:cxn modelId="{57511B2F-941B-426A-A88C-32683DED93EC}" type="presOf" srcId="{B8989C65-0D0D-4C2D-BB74-112E685E22CD}" destId="{0772E37D-8BDE-4CE9-B022-76C3A8352CF1}" srcOrd="0" destOrd="0" presId="urn:microsoft.com/office/officeart/2018/2/layout/IconVerticalSolidList"/>
    <dgm:cxn modelId="{AAF20A3F-8D28-4B43-BE6C-D45B3BE14265}" type="presOf" srcId="{D7D35C8D-1663-4DBB-A31C-9972F50DA19B}" destId="{3302E7E0-E810-4687-B99D-5A8623CC84B9}" srcOrd="0" destOrd="0" presId="urn:microsoft.com/office/officeart/2018/2/layout/IconVerticalSolidList"/>
    <dgm:cxn modelId="{57A77186-538F-43EE-8741-0F5A87C5F259}" type="presOf" srcId="{43E7044C-93F0-40DD-BCCA-F42F0392FB8E}" destId="{0994012A-54D9-4832-8E4C-A41B002204B5}" srcOrd="0" destOrd="0" presId="urn:microsoft.com/office/officeart/2018/2/layout/IconVerticalSolidList"/>
    <dgm:cxn modelId="{5D400DEA-27B5-4295-AFA5-6F2EFF3F09C0}" srcId="{43E7044C-93F0-40DD-BCCA-F42F0392FB8E}" destId="{D7D35C8D-1663-4DBB-A31C-9972F50DA19B}" srcOrd="0" destOrd="0" parTransId="{A0C8D43B-DE09-40F1-98DC-15CD0ECE2243}" sibTransId="{C2A6EDC4-E4AB-4C04-B2FE-B9E370699CF4}"/>
    <dgm:cxn modelId="{DC27543E-F0E7-4DD8-A8F0-9549343F31C3}" type="presParOf" srcId="{0994012A-54D9-4832-8E4C-A41B002204B5}" destId="{BA9A8A46-08D7-4CFE-A2E4-66F1849E5008}" srcOrd="0" destOrd="0" presId="urn:microsoft.com/office/officeart/2018/2/layout/IconVerticalSolidList"/>
    <dgm:cxn modelId="{AFAEA974-7139-4C93-905D-0A633623D5AF}" type="presParOf" srcId="{BA9A8A46-08D7-4CFE-A2E4-66F1849E5008}" destId="{C303DF09-9E39-4DD3-B7C9-5655FB26BF54}" srcOrd="0" destOrd="0" presId="urn:microsoft.com/office/officeart/2018/2/layout/IconVerticalSolidList"/>
    <dgm:cxn modelId="{1AAC8C70-2F37-47F1-9F99-742462E5A57A}" type="presParOf" srcId="{BA9A8A46-08D7-4CFE-A2E4-66F1849E5008}" destId="{4E04A919-E071-4012-BBD8-57EEA5B2BFB7}" srcOrd="1" destOrd="0" presId="urn:microsoft.com/office/officeart/2018/2/layout/IconVerticalSolidList"/>
    <dgm:cxn modelId="{3D742CD1-319A-4A36-9016-1C10D5ABA295}" type="presParOf" srcId="{BA9A8A46-08D7-4CFE-A2E4-66F1849E5008}" destId="{4D6A4E29-D1E6-431E-A139-E872AFC96D23}" srcOrd="2" destOrd="0" presId="urn:microsoft.com/office/officeart/2018/2/layout/IconVerticalSolidList"/>
    <dgm:cxn modelId="{F76991D2-573D-47B1-989B-1751CE81C273}" type="presParOf" srcId="{BA9A8A46-08D7-4CFE-A2E4-66F1849E5008}" destId="{3302E7E0-E810-4687-B99D-5A8623CC84B9}" srcOrd="3" destOrd="0" presId="urn:microsoft.com/office/officeart/2018/2/layout/IconVerticalSolidList"/>
    <dgm:cxn modelId="{A9E17980-E8B7-485E-8988-3498F76E821C}" type="presParOf" srcId="{0994012A-54D9-4832-8E4C-A41B002204B5}" destId="{FA4A7E84-9ADF-4E9F-9402-8CB15353F4F1}" srcOrd="1" destOrd="0" presId="urn:microsoft.com/office/officeart/2018/2/layout/IconVerticalSolidList"/>
    <dgm:cxn modelId="{D5C9C2BA-ACCB-48B8-A48C-C5EC194103C8}" type="presParOf" srcId="{0994012A-54D9-4832-8E4C-A41B002204B5}" destId="{A1868A8B-58B2-439E-98A5-5E66FAC03BFB}" srcOrd="2" destOrd="0" presId="urn:microsoft.com/office/officeart/2018/2/layout/IconVerticalSolidList"/>
    <dgm:cxn modelId="{50886C42-AC6B-4F9A-B3FC-DDE5B23CE55A}" type="presParOf" srcId="{A1868A8B-58B2-439E-98A5-5E66FAC03BFB}" destId="{08E7C39B-0984-450C-B801-4D7748CBE00E}" srcOrd="0" destOrd="0" presId="urn:microsoft.com/office/officeart/2018/2/layout/IconVerticalSolidList"/>
    <dgm:cxn modelId="{3329838A-441A-4A35-9509-9F9454933A5F}" type="presParOf" srcId="{A1868A8B-58B2-439E-98A5-5E66FAC03BFB}" destId="{A3AAB3CA-5612-4369-A191-406D102D16CA}" srcOrd="1" destOrd="0" presId="urn:microsoft.com/office/officeart/2018/2/layout/IconVerticalSolidList"/>
    <dgm:cxn modelId="{B5C0505C-9BA0-4B02-97D6-4313FC7919E5}" type="presParOf" srcId="{A1868A8B-58B2-439E-98A5-5E66FAC03BFB}" destId="{DC319CC0-1E90-42F4-AF38-2FE634A321E7}" srcOrd="2" destOrd="0" presId="urn:microsoft.com/office/officeart/2018/2/layout/IconVerticalSolidList"/>
    <dgm:cxn modelId="{2BB758F4-6E1C-47AE-82F1-FFB7BC766575}" type="presParOf" srcId="{A1868A8B-58B2-439E-98A5-5E66FAC03BFB}" destId="{0772E37D-8BDE-4CE9-B022-76C3A8352CF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3B647D49-643A-4953-912C-922AC007EC26}" type="doc">
      <dgm:prSet loTypeId="urn:microsoft.com/office/officeart/2008/layout/LinedList" loCatId="list" qsTypeId="urn:microsoft.com/office/officeart/2005/8/quickstyle/simple2" qsCatId="simple" csTypeId="urn:microsoft.com/office/officeart/2005/8/colors/accent2_2" csCatId="accent2"/>
      <dgm:spPr/>
      <dgm:t>
        <a:bodyPr/>
        <a:lstStyle/>
        <a:p>
          <a:endParaRPr lang="en-US"/>
        </a:p>
      </dgm:t>
    </dgm:pt>
    <dgm:pt modelId="{756F4CA3-3F42-43AF-9DCB-58ABFDF3C444}">
      <dgm:prSet/>
      <dgm:spPr/>
      <dgm:t>
        <a:bodyPr/>
        <a:lstStyle/>
        <a:p>
          <a:r>
            <a:rPr lang="en-US"/>
            <a:t>Have I tried….</a:t>
          </a:r>
        </a:p>
      </dgm:t>
    </dgm:pt>
    <dgm:pt modelId="{B01B0C11-915A-42E6-B269-184B1AFD9FDA}" type="parTrans" cxnId="{ACE63E56-DF17-4447-817C-46A4D916F4A5}">
      <dgm:prSet/>
      <dgm:spPr/>
      <dgm:t>
        <a:bodyPr/>
        <a:lstStyle/>
        <a:p>
          <a:endParaRPr lang="en-US"/>
        </a:p>
      </dgm:t>
    </dgm:pt>
    <dgm:pt modelId="{08D271C3-3558-4261-B24E-D82C9F63E454}" type="sibTrans" cxnId="{ACE63E56-DF17-4447-817C-46A4D916F4A5}">
      <dgm:prSet/>
      <dgm:spPr/>
      <dgm:t>
        <a:bodyPr/>
        <a:lstStyle/>
        <a:p>
          <a:endParaRPr lang="en-US"/>
        </a:p>
      </dgm:t>
    </dgm:pt>
    <dgm:pt modelId="{5C85D44F-586F-44A4-B46A-24E91940BA12}">
      <dgm:prSet/>
      <dgm:spPr/>
      <dgm:t>
        <a:bodyPr/>
        <a:lstStyle/>
        <a:p>
          <a:r>
            <a:rPr lang="en-US"/>
            <a:t>Seeking Truth, Help and Guidance from my Creator: The Most Merciful, The Most Compassionate, The Most Forgiving and The severe in Punishment?;  The One Reality, Truth, Light, Deity, and God- Who creates ‘something’ out of ‘nothing’? </a:t>
          </a:r>
        </a:p>
      </dgm:t>
    </dgm:pt>
    <dgm:pt modelId="{D30AF2D3-7F7E-43D4-80E7-58687F1A879E}" type="parTrans" cxnId="{49F7E03F-AEE6-4704-A54B-59BB4AEEACE4}">
      <dgm:prSet/>
      <dgm:spPr/>
      <dgm:t>
        <a:bodyPr/>
        <a:lstStyle/>
        <a:p>
          <a:endParaRPr lang="en-US"/>
        </a:p>
      </dgm:t>
    </dgm:pt>
    <dgm:pt modelId="{36145899-2323-4611-95B3-52CA42FE1287}" type="sibTrans" cxnId="{49F7E03F-AEE6-4704-A54B-59BB4AEEACE4}">
      <dgm:prSet/>
      <dgm:spPr/>
      <dgm:t>
        <a:bodyPr/>
        <a:lstStyle/>
        <a:p>
          <a:endParaRPr lang="en-US"/>
        </a:p>
      </dgm:t>
    </dgm:pt>
    <dgm:pt modelId="{621C1445-5900-4A98-BF83-4629E6DF0692}">
      <dgm:prSet/>
      <dgm:spPr/>
      <dgm:t>
        <a:bodyPr/>
        <a:lstStyle/>
        <a:p>
          <a:r>
            <a:rPr lang="en-US"/>
            <a:t>What am I and who are ‘You’? without our Creator?</a:t>
          </a:r>
        </a:p>
      </dgm:t>
    </dgm:pt>
    <dgm:pt modelId="{310586F8-0274-486D-BE4F-52CF8F1DF7F4}" type="parTrans" cxnId="{72C07B81-CBEE-4350-A801-332666C1FF9B}">
      <dgm:prSet/>
      <dgm:spPr/>
      <dgm:t>
        <a:bodyPr/>
        <a:lstStyle/>
        <a:p>
          <a:endParaRPr lang="en-US"/>
        </a:p>
      </dgm:t>
    </dgm:pt>
    <dgm:pt modelId="{5C63DE57-73E1-4EB1-908B-86100AF01F0D}" type="sibTrans" cxnId="{72C07B81-CBEE-4350-A801-332666C1FF9B}">
      <dgm:prSet/>
      <dgm:spPr/>
      <dgm:t>
        <a:bodyPr/>
        <a:lstStyle/>
        <a:p>
          <a:endParaRPr lang="en-US"/>
        </a:p>
      </dgm:t>
    </dgm:pt>
    <dgm:pt modelId="{C7658EF2-ED6B-4274-9118-C65C8BAE8B42}">
      <dgm:prSet/>
      <dgm:spPr/>
      <dgm:t>
        <a:bodyPr/>
        <a:lstStyle/>
        <a:p>
          <a:r>
            <a:rPr lang="en-US"/>
            <a:t>Who can help me if not the Speaker of the Word of Truth from which I came, to Whom I belong, and to Whom I will Return?</a:t>
          </a:r>
        </a:p>
      </dgm:t>
    </dgm:pt>
    <dgm:pt modelId="{3B7016BC-B2CE-46AC-886E-76CFFF0C00B2}" type="parTrans" cxnId="{62BCF1BA-AAF0-486E-8026-2B2E2B53E88C}">
      <dgm:prSet/>
      <dgm:spPr/>
      <dgm:t>
        <a:bodyPr/>
        <a:lstStyle/>
        <a:p>
          <a:endParaRPr lang="en-US"/>
        </a:p>
      </dgm:t>
    </dgm:pt>
    <dgm:pt modelId="{D6E4CED3-3542-4DAC-A81A-4B5016DF23B2}" type="sibTrans" cxnId="{62BCF1BA-AAF0-486E-8026-2B2E2B53E88C}">
      <dgm:prSet/>
      <dgm:spPr/>
      <dgm:t>
        <a:bodyPr/>
        <a:lstStyle/>
        <a:p>
          <a:endParaRPr lang="en-US"/>
        </a:p>
      </dgm:t>
    </dgm:pt>
    <dgm:pt modelId="{9BCC1131-BBCF-4202-90D1-25D2BB8C4731}">
      <dgm:prSet/>
      <dgm:spPr/>
      <dgm:t>
        <a:bodyPr/>
        <a:lstStyle/>
        <a:p>
          <a:r>
            <a:rPr lang="en-US"/>
            <a:t>Peace and blessings</a:t>
          </a:r>
        </a:p>
      </dgm:t>
    </dgm:pt>
    <dgm:pt modelId="{8DDA7254-50E4-4F25-81F9-AEC75A6BF6BF}" type="parTrans" cxnId="{59E61FDD-0DD9-44F4-8078-3752C677EAD0}">
      <dgm:prSet/>
      <dgm:spPr/>
      <dgm:t>
        <a:bodyPr/>
        <a:lstStyle/>
        <a:p>
          <a:endParaRPr lang="en-US"/>
        </a:p>
      </dgm:t>
    </dgm:pt>
    <dgm:pt modelId="{520E01E3-4612-47B4-AF30-3B01C227FAC6}" type="sibTrans" cxnId="{59E61FDD-0DD9-44F4-8078-3752C677EAD0}">
      <dgm:prSet/>
      <dgm:spPr/>
      <dgm:t>
        <a:bodyPr/>
        <a:lstStyle/>
        <a:p>
          <a:endParaRPr lang="en-US"/>
        </a:p>
      </dgm:t>
    </dgm:pt>
    <dgm:pt modelId="{7A7FAC25-938D-9E4A-BB63-A3DB39A36B39}" type="pres">
      <dgm:prSet presAssocID="{3B647D49-643A-4953-912C-922AC007EC26}" presName="vert0" presStyleCnt="0">
        <dgm:presLayoutVars>
          <dgm:dir/>
          <dgm:animOne val="branch"/>
          <dgm:animLvl val="lvl"/>
        </dgm:presLayoutVars>
      </dgm:prSet>
      <dgm:spPr/>
    </dgm:pt>
    <dgm:pt modelId="{F0457AAB-9D55-9C49-8764-C8ABA18BB3A0}" type="pres">
      <dgm:prSet presAssocID="{756F4CA3-3F42-43AF-9DCB-58ABFDF3C444}" presName="thickLine" presStyleLbl="alignNode1" presStyleIdx="0" presStyleCnt="5"/>
      <dgm:spPr/>
    </dgm:pt>
    <dgm:pt modelId="{5CA160A2-FDCC-AA4D-A371-69DAD8C14143}" type="pres">
      <dgm:prSet presAssocID="{756F4CA3-3F42-43AF-9DCB-58ABFDF3C444}" presName="horz1" presStyleCnt="0"/>
      <dgm:spPr/>
    </dgm:pt>
    <dgm:pt modelId="{DF3CA0B5-1311-B84A-A7DA-F257C6EC0E9A}" type="pres">
      <dgm:prSet presAssocID="{756F4CA3-3F42-43AF-9DCB-58ABFDF3C444}" presName="tx1" presStyleLbl="revTx" presStyleIdx="0" presStyleCnt="5"/>
      <dgm:spPr/>
    </dgm:pt>
    <dgm:pt modelId="{A99696BC-317E-7949-9323-8F0E8C064CB9}" type="pres">
      <dgm:prSet presAssocID="{756F4CA3-3F42-43AF-9DCB-58ABFDF3C444}" presName="vert1" presStyleCnt="0"/>
      <dgm:spPr/>
    </dgm:pt>
    <dgm:pt modelId="{DBB33A92-CC85-A842-9188-E8B07BDE0830}" type="pres">
      <dgm:prSet presAssocID="{5C85D44F-586F-44A4-B46A-24E91940BA12}" presName="thickLine" presStyleLbl="alignNode1" presStyleIdx="1" presStyleCnt="5"/>
      <dgm:spPr/>
    </dgm:pt>
    <dgm:pt modelId="{8C9D1E39-0A98-3041-B857-314D692365B6}" type="pres">
      <dgm:prSet presAssocID="{5C85D44F-586F-44A4-B46A-24E91940BA12}" presName="horz1" presStyleCnt="0"/>
      <dgm:spPr/>
    </dgm:pt>
    <dgm:pt modelId="{384A528D-4F60-0C44-9A0C-451790024F87}" type="pres">
      <dgm:prSet presAssocID="{5C85D44F-586F-44A4-B46A-24E91940BA12}" presName="tx1" presStyleLbl="revTx" presStyleIdx="1" presStyleCnt="5"/>
      <dgm:spPr/>
    </dgm:pt>
    <dgm:pt modelId="{89C88F6C-0DFE-1547-9B72-65FC157B14CD}" type="pres">
      <dgm:prSet presAssocID="{5C85D44F-586F-44A4-B46A-24E91940BA12}" presName="vert1" presStyleCnt="0"/>
      <dgm:spPr/>
    </dgm:pt>
    <dgm:pt modelId="{DAA22FAC-F2CC-4A43-B3BD-7489C88EB4FF}" type="pres">
      <dgm:prSet presAssocID="{621C1445-5900-4A98-BF83-4629E6DF0692}" presName="thickLine" presStyleLbl="alignNode1" presStyleIdx="2" presStyleCnt="5"/>
      <dgm:spPr/>
    </dgm:pt>
    <dgm:pt modelId="{EF4939EC-8320-7942-B162-A45FAB84F90E}" type="pres">
      <dgm:prSet presAssocID="{621C1445-5900-4A98-BF83-4629E6DF0692}" presName="horz1" presStyleCnt="0"/>
      <dgm:spPr/>
    </dgm:pt>
    <dgm:pt modelId="{D09E244A-9C13-4049-8CF1-4458374C5A28}" type="pres">
      <dgm:prSet presAssocID="{621C1445-5900-4A98-BF83-4629E6DF0692}" presName="tx1" presStyleLbl="revTx" presStyleIdx="2" presStyleCnt="5"/>
      <dgm:spPr/>
    </dgm:pt>
    <dgm:pt modelId="{710013D2-24E7-224B-B6E1-3076113CDBB0}" type="pres">
      <dgm:prSet presAssocID="{621C1445-5900-4A98-BF83-4629E6DF0692}" presName="vert1" presStyleCnt="0"/>
      <dgm:spPr/>
    </dgm:pt>
    <dgm:pt modelId="{13F156D6-53E4-6740-8011-56839046D2A3}" type="pres">
      <dgm:prSet presAssocID="{C7658EF2-ED6B-4274-9118-C65C8BAE8B42}" presName="thickLine" presStyleLbl="alignNode1" presStyleIdx="3" presStyleCnt="5"/>
      <dgm:spPr/>
    </dgm:pt>
    <dgm:pt modelId="{4A6601E8-9D0B-DE4E-AFB5-D64DC5A94E1B}" type="pres">
      <dgm:prSet presAssocID="{C7658EF2-ED6B-4274-9118-C65C8BAE8B42}" presName="horz1" presStyleCnt="0"/>
      <dgm:spPr/>
    </dgm:pt>
    <dgm:pt modelId="{A933D19D-06F4-6746-92D3-F7C8078D38F5}" type="pres">
      <dgm:prSet presAssocID="{C7658EF2-ED6B-4274-9118-C65C8BAE8B42}" presName="tx1" presStyleLbl="revTx" presStyleIdx="3" presStyleCnt="5"/>
      <dgm:spPr/>
    </dgm:pt>
    <dgm:pt modelId="{00D2700C-9F37-FF45-9D1A-725C054FDD2F}" type="pres">
      <dgm:prSet presAssocID="{C7658EF2-ED6B-4274-9118-C65C8BAE8B42}" presName="vert1" presStyleCnt="0"/>
      <dgm:spPr/>
    </dgm:pt>
    <dgm:pt modelId="{EDA339A7-6B0D-234C-B4CD-D89EA64A602E}" type="pres">
      <dgm:prSet presAssocID="{9BCC1131-BBCF-4202-90D1-25D2BB8C4731}" presName="thickLine" presStyleLbl="alignNode1" presStyleIdx="4" presStyleCnt="5"/>
      <dgm:spPr/>
    </dgm:pt>
    <dgm:pt modelId="{73EEB010-4D3C-B945-9DAA-AAC6C49E8597}" type="pres">
      <dgm:prSet presAssocID="{9BCC1131-BBCF-4202-90D1-25D2BB8C4731}" presName="horz1" presStyleCnt="0"/>
      <dgm:spPr/>
    </dgm:pt>
    <dgm:pt modelId="{FAE315F5-CEF5-F642-9577-72F5057FAB48}" type="pres">
      <dgm:prSet presAssocID="{9BCC1131-BBCF-4202-90D1-25D2BB8C4731}" presName="tx1" presStyleLbl="revTx" presStyleIdx="4" presStyleCnt="5"/>
      <dgm:spPr/>
    </dgm:pt>
    <dgm:pt modelId="{3F6108F1-7163-704C-9F38-8F46E3EA8E8D}" type="pres">
      <dgm:prSet presAssocID="{9BCC1131-BBCF-4202-90D1-25D2BB8C4731}" presName="vert1" presStyleCnt="0"/>
      <dgm:spPr/>
    </dgm:pt>
  </dgm:ptLst>
  <dgm:cxnLst>
    <dgm:cxn modelId="{AE24481A-FAA2-5244-9331-C80997270B1E}" type="presOf" srcId="{621C1445-5900-4A98-BF83-4629E6DF0692}" destId="{D09E244A-9C13-4049-8CF1-4458374C5A28}" srcOrd="0" destOrd="0" presId="urn:microsoft.com/office/officeart/2008/layout/LinedList"/>
    <dgm:cxn modelId="{C94F4333-FE2B-9B4F-9893-3AF19BBC70FB}" type="presOf" srcId="{5C85D44F-586F-44A4-B46A-24E91940BA12}" destId="{384A528D-4F60-0C44-9A0C-451790024F87}" srcOrd="0" destOrd="0" presId="urn:microsoft.com/office/officeart/2008/layout/LinedList"/>
    <dgm:cxn modelId="{49F7E03F-AEE6-4704-A54B-59BB4AEEACE4}" srcId="{3B647D49-643A-4953-912C-922AC007EC26}" destId="{5C85D44F-586F-44A4-B46A-24E91940BA12}" srcOrd="1" destOrd="0" parTransId="{D30AF2D3-7F7E-43D4-80E7-58687F1A879E}" sibTransId="{36145899-2323-4611-95B3-52CA42FE1287}"/>
    <dgm:cxn modelId="{ACE63E56-DF17-4447-817C-46A4D916F4A5}" srcId="{3B647D49-643A-4953-912C-922AC007EC26}" destId="{756F4CA3-3F42-43AF-9DCB-58ABFDF3C444}" srcOrd="0" destOrd="0" parTransId="{B01B0C11-915A-42E6-B269-184B1AFD9FDA}" sibTransId="{08D271C3-3558-4261-B24E-D82C9F63E454}"/>
    <dgm:cxn modelId="{BEC2BD64-CE21-4F40-B226-9887A269EE51}" type="presOf" srcId="{C7658EF2-ED6B-4274-9118-C65C8BAE8B42}" destId="{A933D19D-06F4-6746-92D3-F7C8078D38F5}" srcOrd="0" destOrd="0" presId="urn:microsoft.com/office/officeart/2008/layout/LinedList"/>
    <dgm:cxn modelId="{72C07B81-CBEE-4350-A801-332666C1FF9B}" srcId="{3B647D49-643A-4953-912C-922AC007EC26}" destId="{621C1445-5900-4A98-BF83-4629E6DF0692}" srcOrd="2" destOrd="0" parTransId="{310586F8-0274-486D-BE4F-52CF8F1DF7F4}" sibTransId="{5C63DE57-73E1-4EB1-908B-86100AF01F0D}"/>
    <dgm:cxn modelId="{EF64D5AF-813D-B640-B8EB-30404C9D253A}" type="presOf" srcId="{9BCC1131-BBCF-4202-90D1-25D2BB8C4731}" destId="{FAE315F5-CEF5-F642-9577-72F5057FAB48}" srcOrd="0" destOrd="0" presId="urn:microsoft.com/office/officeart/2008/layout/LinedList"/>
    <dgm:cxn modelId="{A40ACFB2-9461-9D41-B988-90694D856CD8}" type="presOf" srcId="{3B647D49-643A-4953-912C-922AC007EC26}" destId="{7A7FAC25-938D-9E4A-BB63-A3DB39A36B39}" srcOrd="0" destOrd="0" presId="urn:microsoft.com/office/officeart/2008/layout/LinedList"/>
    <dgm:cxn modelId="{62BCF1BA-AAF0-486E-8026-2B2E2B53E88C}" srcId="{3B647D49-643A-4953-912C-922AC007EC26}" destId="{C7658EF2-ED6B-4274-9118-C65C8BAE8B42}" srcOrd="3" destOrd="0" parTransId="{3B7016BC-B2CE-46AC-886E-76CFFF0C00B2}" sibTransId="{D6E4CED3-3542-4DAC-A81A-4B5016DF23B2}"/>
    <dgm:cxn modelId="{59E61FDD-0DD9-44F4-8078-3752C677EAD0}" srcId="{3B647D49-643A-4953-912C-922AC007EC26}" destId="{9BCC1131-BBCF-4202-90D1-25D2BB8C4731}" srcOrd="4" destOrd="0" parTransId="{8DDA7254-50E4-4F25-81F9-AEC75A6BF6BF}" sibTransId="{520E01E3-4612-47B4-AF30-3B01C227FAC6}"/>
    <dgm:cxn modelId="{A76A64E5-ECBF-5840-8339-355383C921E9}" type="presOf" srcId="{756F4CA3-3F42-43AF-9DCB-58ABFDF3C444}" destId="{DF3CA0B5-1311-B84A-A7DA-F257C6EC0E9A}" srcOrd="0" destOrd="0" presId="urn:microsoft.com/office/officeart/2008/layout/LinedList"/>
    <dgm:cxn modelId="{22FB9C23-572F-2E48-872A-D9C7B0D32598}" type="presParOf" srcId="{7A7FAC25-938D-9E4A-BB63-A3DB39A36B39}" destId="{F0457AAB-9D55-9C49-8764-C8ABA18BB3A0}" srcOrd="0" destOrd="0" presId="urn:microsoft.com/office/officeart/2008/layout/LinedList"/>
    <dgm:cxn modelId="{A5B027B5-B07E-B74B-BAAA-7012FC02FFCA}" type="presParOf" srcId="{7A7FAC25-938D-9E4A-BB63-A3DB39A36B39}" destId="{5CA160A2-FDCC-AA4D-A371-69DAD8C14143}" srcOrd="1" destOrd="0" presId="urn:microsoft.com/office/officeart/2008/layout/LinedList"/>
    <dgm:cxn modelId="{A8955D93-EFDA-B84A-8C17-72B76AAAE15A}" type="presParOf" srcId="{5CA160A2-FDCC-AA4D-A371-69DAD8C14143}" destId="{DF3CA0B5-1311-B84A-A7DA-F257C6EC0E9A}" srcOrd="0" destOrd="0" presId="urn:microsoft.com/office/officeart/2008/layout/LinedList"/>
    <dgm:cxn modelId="{6639B899-2AEA-A245-BEFF-A2A7CBB4A17B}" type="presParOf" srcId="{5CA160A2-FDCC-AA4D-A371-69DAD8C14143}" destId="{A99696BC-317E-7949-9323-8F0E8C064CB9}" srcOrd="1" destOrd="0" presId="urn:microsoft.com/office/officeart/2008/layout/LinedList"/>
    <dgm:cxn modelId="{D8549FE4-3C55-F04D-8952-F02DC1D3BFC8}" type="presParOf" srcId="{7A7FAC25-938D-9E4A-BB63-A3DB39A36B39}" destId="{DBB33A92-CC85-A842-9188-E8B07BDE0830}" srcOrd="2" destOrd="0" presId="urn:microsoft.com/office/officeart/2008/layout/LinedList"/>
    <dgm:cxn modelId="{0B1753B4-121D-3543-9CA6-0E5C0920F167}" type="presParOf" srcId="{7A7FAC25-938D-9E4A-BB63-A3DB39A36B39}" destId="{8C9D1E39-0A98-3041-B857-314D692365B6}" srcOrd="3" destOrd="0" presId="urn:microsoft.com/office/officeart/2008/layout/LinedList"/>
    <dgm:cxn modelId="{A24CD41A-31F2-BF43-8A10-82DDC21D9370}" type="presParOf" srcId="{8C9D1E39-0A98-3041-B857-314D692365B6}" destId="{384A528D-4F60-0C44-9A0C-451790024F87}" srcOrd="0" destOrd="0" presId="urn:microsoft.com/office/officeart/2008/layout/LinedList"/>
    <dgm:cxn modelId="{FA31C49A-CC25-A34B-9504-8F48FF90B722}" type="presParOf" srcId="{8C9D1E39-0A98-3041-B857-314D692365B6}" destId="{89C88F6C-0DFE-1547-9B72-65FC157B14CD}" srcOrd="1" destOrd="0" presId="urn:microsoft.com/office/officeart/2008/layout/LinedList"/>
    <dgm:cxn modelId="{5E9F084B-A508-5147-9B78-DBCA10E704F6}" type="presParOf" srcId="{7A7FAC25-938D-9E4A-BB63-A3DB39A36B39}" destId="{DAA22FAC-F2CC-4A43-B3BD-7489C88EB4FF}" srcOrd="4" destOrd="0" presId="urn:microsoft.com/office/officeart/2008/layout/LinedList"/>
    <dgm:cxn modelId="{9521D2A9-B7DC-694C-B3EC-052B6C6A3E52}" type="presParOf" srcId="{7A7FAC25-938D-9E4A-BB63-A3DB39A36B39}" destId="{EF4939EC-8320-7942-B162-A45FAB84F90E}" srcOrd="5" destOrd="0" presId="urn:microsoft.com/office/officeart/2008/layout/LinedList"/>
    <dgm:cxn modelId="{1E1F72D3-8725-6740-9954-668B6364ED8E}" type="presParOf" srcId="{EF4939EC-8320-7942-B162-A45FAB84F90E}" destId="{D09E244A-9C13-4049-8CF1-4458374C5A28}" srcOrd="0" destOrd="0" presId="urn:microsoft.com/office/officeart/2008/layout/LinedList"/>
    <dgm:cxn modelId="{30E6DD34-A2D8-194F-8204-20EFEDA857A4}" type="presParOf" srcId="{EF4939EC-8320-7942-B162-A45FAB84F90E}" destId="{710013D2-24E7-224B-B6E1-3076113CDBB0}" srcOrd="1" destOrd="0" presId="urn:microsoft.com/office/officeart/2008/layout/LinedList"/>
    <dgm:cxn modelId="{50E4403E-A959-4E4D-A55C-1AA02744FB93}" type="presParOf" srcId="{7A7FAC25-938D-9E4A-BB63-A3DB39A36B39}" destId="{13F156D6-53E4-6740-8011-56839046D2A3}" srcOrd="6" destOrd="0" presId="urn:microsoft.com/office/officeart/2008/layout/LinedList"/>
    <dgm:cxn modelId="{D413A2B3-E825-EC48-8585-B7B9AA0F9940}" type="presParOf" srcId="{7A7FAC25-938D-9E4A-BB63-A3DB39A36B39}" destId="{4A6601E8-9D0B-DE4E-AFB5-D64DC5A94E1B}" srcOrd="7" destOrd="0" presId="urn:microsoft.com/office/officeart/2008/layout/LinedList"/>
    <dgm:cxn modelId="{4AB892A5-502F-F149-B21B-4C9C222CDBC6}" type="presParOf" srcId="{4A6601E8-9D0B-DE4E-AFB5-D64DC5A94E1B}" destId="{A933D19D-06F4-6746-92D3-F7C8078D38F5}" srcOrd="0" destOrd="0" presId="urn:microsoft.com/office/officeart/2008/layout/LinedList"/>
    <dgm:cxn modelId="{ACC6A0BA-3312-E642-A9F8-5BB833FF0D60}" type="presParOf" srcId="{4A6601E8-9D0B-DE4E-AFB5-D64DC5A94E1B}" destId="{00D2700C-9F37-FF45-9D1A-725C054FDD2F}" srcOrd="1" destOrd="0" presId="urn:microsoft.com/office/officeart/2008/layout/LinedList"/>
    <dgm:cxn modelId="{9E77303C-54CB-5940-9871-F19CD1BFCBB4}" type="presParOf" srcId="{7A7FAC25-938D-9E4A-BB63-A3DB39A36B39}" destId="{EDA339A7-6B0D-234C-B4CD-D89EA64A602E}" srcOrd="8" destOrd="0" presId="urn:microsoft.com/office/officeart/2008/layout/LinedList"/>
    <dgm:cxn modelId="{0215475C-2773-D24C-BBF6-34AE808693CE}" type="presParOf" srcId="{7A7FAC25-938D-9E4A-BB63-A3DB39A36B39}" destId="{73EEB010-4D3C-B945-9DAA-AAC6C49E8597}" srcOrd="9" destOrd="0" presId="urn:microsoft.com/office/officeart/2008/layout/LinedList"/>
    <dgm:cxn modelId="{7C222BDA-B55E-D64D-AD81-C658D0B6C08A}" type="presParOf" srcId="{73EEB010-4D3C-B945-9DAA-AAC6C49E8597}" destId="{FAE315F5-CEF5-F642-9577-72F5057FAB48}" srcOrd="0" destOrd="0" presId="urn:microsoft.com/office/officeart/2008/layout/LinedList"/>
    <dgm:cxn modelId="{2707AA21-41F1-D143-8077-0EC1BA982685}" type="presParOf" srcId="{73EEB010-4D3C-B945-9DAA-AAC6C49E8597}" destId="{3F6108F1-7163-704C-9F38-8F46E3EA8E8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CA0906E-10C8-4F26-A9D4-CB74BC1CE84B}" type="doc">
      <dgm:prSet loTypeId="urn:microsoft.com/office/officeart/2008/layout/LinedList" loCatId="list" qsTypeId="urn:microsoft.com/office/officeart/2005/8/quickstyle/simple2" qsCatId="simple" csTypeId="urn:microsoft.com/office/officeart/2005/8/colors/colorful1" csCatId="colorful"/>
      <dgm:spPr/>
      <dgm:t>
        <a:bodyPr/>
        <a:lstStyle/>
        <a:p>
          <a:endParaRPr lang="en-US"/>
        </a:p>
      </dgm:t>
    </dgm:pt>
    <dgm:pt modelId="{EAF0F77B-8243-4232-8595-A8DA947984B1}">
      <dgm:prSet/>
      <dgm:spPr/>
      <dgm:t>
        <a:bodyPr/>
        <a:lstStyle/>
        <a:p>
          <a:r>
            <a:rPr lang="en-US"/>
            <a:t>Am I being judged from Above, the same way that I Judge others? Should I be Judged fairly? Or in the same way that I pass judgement on others?</a:t>
          </a:r>
        </a:p>
      </dgm:t>
    </dgm:pt>
    <dgm:pt modelId="{A3C89EC4-A9C1-49A4-9E88-607E5DA5B34B}" type="parTrans" cxnId="{04C05FC9-4E9B-44DC-8D4F-C7D667C9646D}">
      <dgm:prSet/>
      <dgm:spPr/>
      <dgm:t>
        <a:bodyPr/>
        <a:lstStyle/>
        <a:p>
          <a:endParaRPr lang="en-US"/>
        </a:p>
      </dgm:t>
    </dgm:pt>
    <dgm:pt modelId="{7F057BFC-406B-4D27-974E-E0FE3571C4F1}" type="sibTrans" cxnId="{04C05FC9-4E9B-44DC-8D4F-C7D667C9646D}">
      <dgm:prSet/>
      <dgm:spPr/>
      <dgm:t>
        <a:bodyPr/>
        <a:lstStyle/>
        <a:p>
          <a:endParaRPr lang="en-US"/>
        </a:p>
      </dgm:t>
    </dgm:pt>
    <dgm:pt modelId="{39F6C53B-EA69-4427-82E7-440D6846FB9E}">
      <dgm:prSet/>
      <dgm:spPr/>
      <dgm:t>
        <a:bodyPr/>
        <a:lstStyle/>
        <a:p>
          <a:r>
            <a:rPr lang="en-US"/>
            <a:t>Am I being judged each and every moment or do I stand in court once every now and then? </a:t>
          </a:r>
        </a:p>
      </dgm:t>
    </dgm:pt>
    <dgm:pt modelId="{04BFFA65-F89C-4E95-B284-9FC6AB271BC7}" type="parTrans" cxnId="{4A221526-D268-4DA9-8693-F7A9ED514CCE}">
      <dgm:prSet/>
      <dgm:spPr/>
      <dgm:t>
        <a:bodyPr/>
        <a:lstStyle/>
        <a:p>
          <a:endParaRPr lang="en-US"/>
        </a:p>
      </dgm:t>
    </dgm:pt>
    <dgm:pt modelId="{6D5EDD05-8C52-4CCB-B19E-690E7D558CDB}" type="sibTrans" cxnId="{4A221526-D268-4DA9-8693-F7A9ED514CCE}">
      <dgm:prSet/>
      <dgm:spPr/>
      <dgm:t>
        <a:bodyPr/>
        <a:lstStyle/>
        <a:p>
          <a:endParaRPr lang="en-US"/>
        </a:p>
      </dgm:t>
    </dgm:pt>
    <dgm:pt modelId="{F760BEE4-F3A7-44E9-86FF-44578EED55F3}">
      <dgm:prSet/>
      <dgm:spPr/>
      <dgm:t>
        <a:bodyPr/>
        <a:lstStyle/>
        <a:p>
          <a:r>
            <a:rPr lang="en-US"/>
            <a:t>Do I believe there will be an Ultimate Day of Judgement when all of humanity will be judged with Justice? –if not- why not? Is there complete justice in this world? </a:t>
          </a:r>
        </a:p>
      </dgm:t>
    </dgm:pt>
    <dgm:pt modelId="{239444B7-371A-4C21-9AB7-EB6D16139923}" type="parTrans" cxnId="{E409907A-BDFE-407C-9BBD-840D00EE2FC5}">
      <dgm:prSet/>
      <dgm:spPr/>
      <dgm:t>
        <a:bodyPr/>
        <a:lstStyle/>
        <a:p>
          <a:endParaRPr lang="en-US"/>
        </a:p>
      </dgm:t>
    </dgm:pt>
    <dgm:pt modelId="{84FDCD45-2863-415A-821A-53A61B8FF133}" type="sibTrans" cxnId="{E409907A-BDFE-407C-9BBD-840D00EE2FC5}">
      <dgm:prSet/>
      <dgm:spPr/>
      <dgm:t>
        <a:bodyPr/>
        <a:lstStyle/>
        <a:p>
          <a:endParaRPr lang="en-US"/>
        </a:p>
      </dgm:t>
    </dgm:pt>
    <dgm:pt modelId="{FB97BCCF-D5F1-42D4-B5A8-EC559A0BC1A2}">
      <dgm:prSet/>
      <dgm:spPr/>
      <dgm:t>
        <a:bodyPr/>
        <a:lstStyle/>
        <a:p>
          <a:r>
            <a:rPr lang="en-US"/>
            <a:t>What role will I be given on The Day of Judgement? Am I Just Judge or am I a Just witness? Am I a just witness or am I a criminal? </a:t>
          </a:r>
        </a:p>
      </dgm:t>
    </dgm:pt>
    <dgm:pt modelId="{618216CE-20A9-4551-9424-DED1B6E41A9A}" type="parTrans" cxnId="{937A23F5-E6CC-4409-9BCD-5DD0A5C1662F}">
      <dgm:prSet/>
      <dgm:spPr/>
      <dgm:t>
        <a:bodyPr/>
        <a:lstStyle/>
        <a:p>
          <a:endParaRPr lang="en-US"/>
        </a:p>
      </dgm:t>
    </dgm:pt>
    <dgm:pt modelId="{A5E43A9A-F625-406D-BA35-7203B0CD4B2B}" type="sibTrans" cxnId="{937A23F5-E6CC-4409-9BCD-5DD0A5C1662F}">
      <dgm:prSet/>
      <dgm:spPr/>
      <dgm:t>
        <a:bodyPr/>
        <a:lstStyle/>
        <a:p>
          <a:endParaRPr lang="en-US"/>
        </a:p>
      </dgm:t>
    </dgm:pt>
    <dgm:pt modelId="{5BD7B518-704C-4A0B-A8B3-B83474B004C1}">
      <dgm:prSet/>
      <dgm:spPr/>
      <dgm:t>
        <a:bodyPr/>
        <a:lstStyle/>
        <a:p>
          <a:r>
            <a:rPr lang="en-US"/>
            <a:t>Am I the King of the Universe? Am I The Lord of The Worlds? Am I The Judge of  Judgement Day? Or am I merely a human that is less than Divine, a created being, who knows very little without knowledge and wisdom from Above, and can be no more than a willing honoured servant?</a:t>
          </a:r>
        </a:p>
      </dgm:t>
    </dgm:pt>
    <dgm:pt modelId="{A909C643-B026-4529-9B15-9269B7C94A9C}" type="parTrans" cxnId="{5A1747E5-7202-460F-9340-9213E84CD7EA}">
      <dgm:prSet/>
      <dgm:spPr/>
      <dgm:t>
        <a:bodyPr/>
        <a:lstStyle/>
        <a:p>
          <a:endParaRPr lang="en-US"/>
        </a:p>
      </dgm:t>
    </dgm:pt>
    <dgm:pt modelId="{8187DBAB-D800-4354-91B3-D55833C65B1A}" type="sibTrans" cxnId="{5A1747E5-7202-460F-9340-9213E84CD7EA}">
      <dgm:prSet/>
      <dgm:spPr/>
      <dgm:t>
        <a:bodyPr/>
        <a:lstStyle/>
        <a:p>
          <a:endParaRPr lang="en-US"/>
        </a:p>
      </dgm:t>
    </dgm:pt>
    <dgm:pt modelId="{4C323275-1B98-CE45-81A2-FB75566D8907}" type="pres">
      <dgm:prSet presAssocID="{FCA0906E-10C8-4F26-A9D4-CB74BC1CE84B}" presName="vert0" presStyleCnt="0">
        <dgm:presLayoutVars>
          <dgm:dir/>
          <dgm:animOne val="branch"/>
          <dgm:animLvl val="lvl"/>
        </dgm:presLayoutVars>
      </dgm:prSet>
      <dgm:spPr/>
    </dgm:pt>
    <dgm:pt modelId="{D80235E5-C204-F848-A1A0-B9183254E6B6}" type="pres">
      <dgm:prSet presAssocID="{EAF0F77B-8243-4232-8595-A8DA947984B1}" presName="thickLine" presStyleLbl="alignNode1" presStyleIdx="0" presStyleCnt="5"/>
      <dgm:spPr/>
    </dgm:pt>
    <dgm:pt modelId="{465545CE-0620-AB48-A11D-3AB5948BC77B}" type="pres">
      <dgm:prSet presAssocID="{EAF0F77B-8243-4232-8595-A8DA947984B1}" presName="horz1" presStyleCnt="0"/>
      <dgm:spPr/>
    </dgm:pt>
    <dgm:pt modelId="{82FC47F5-E645-A248-A279-4B462A01DB59}" type="pres">
      <dgm:prSet presAssocID="{EAF0F77B-8243-4232-8595-A8DA947984B1}" presName="tx1" presStyleLbl="revTx" presStyleIdx="0" presStyleCnt="5"/>
      <dgm:spPr/>
    </dgm:pt>
    <dgm:pt modelId="{A158B1BF-E4CC-1143-87DF-F27C4A5EDFC1}" type="pres">
      <dgm:prSet presAssocID="{EAF0F77B-8243-4232-8595-A8DA947984B1}" presName="vert1" presStyleCnt="0"/>
      <dgm:spPr/>
    </dgm:pt>
    <dgm:pt modelId="{A7870B9B-EF8D-3C4E-9014-61250B9D83B7}" type="pres">
      <dgm:prSet presAssocID="{39F6C53B-EA69-4427-82E7-440D6846FB9E}" presName="thickLine" presStyleLbl="alignNode1" presStyleIdx="1" presStyleCnt="5"/>
      <dgm:spPr/>
    </dgm:pt>
    <dgm:pt modelId="{AA1E90E5-C83B-AB43-B3E2-055BBFCD00BE}" type="pres">
      <dgm:prSet presAssocID="{39F6C53B-EA69-4427-82E7-440D6846FB9E}" presName="horz1" presStyleCnt="0"/>
      <dgm:spPr/>
    </dgm:pt>
    <dgm:pt modelId="{3C598DBC-0FD9-114C-90C9-069021D0F558}" type="pres">
      <dgm:prSet presAssocID="{39F6C53B-EA69-4427-82E7-440D6846FB9E}" presName="tx1" presStyleLbl="revTx" presStyleIdx="1" presStyleCnt="5"/>
      <dgm:spPr/>
    </dgm:pt>
    <dgm:pt modelId="{8FE29FAE-8088-A049-A906-471EDE7EB179}" type="pres">
      <dgm:prSet presAssocID="{39F6C53B-EA69-4427-82E7-440D6846FB9E}" presName="vert1" presStyleCnt="0"/>
      <dgm:spPr/>
    </dgm:pt>
    <dgm:pt modelId="{88A43225-6802-5148-87E9-5D5BEF99861E}" type="pres">
      <dgm:prSet presAssocID="{F760BEE4-F3A7-44E9-86FF-44578EED55F3}" presName="thickLine" presStyleLbl="alignNode1" presStyleIdx="2" presStyleCnt="5"/>
      <dgm:spPr/>
    </dgm:pt>
    <dgm:pt modelId="{7EFB7C50-F84A-4F46-A315-1CAFFD32A6F5}" type="pres">
      <dgm:prSet presAssocID="{F760BEE4-F3A7-44E9-86FF-44578EED55F3}" presName="horz1" presStyleCnt="0"/>
      <dgm:spPr/>
    </dgm:pt>
    <dgm:pt modelId="{E47A5A23-A967-5447-8B01-BF7F58D05488}" type="pres">
      <dgm:prSet presAssocID="{F760BEE4-F3A7-44E9-86FF-44578EED55F3}" presName="tx1" presStyleLbl="revTx" presStyleIdx="2" presStyleCnt="5"/>
      <dgm:spPr/>
    </dgm:pt>
    <dgm:pt modelId="{7D5D71CA-A21E-1A46-89E3-DA2DA50AEC00}" type="pres">
      <dgm:prSet presAssocID="{F760BEE4-F3A7-44E9-86FF-44578EED55F3}" presName="vert1" presStyleCnt="0"/>
      <dgm:spPr/>
    </dgm:pt>
    <dgm:pt modelId="{D3BB1D65-9E13-9249-BC05-E74442794DD9}" type="pres">
      <dgm:prSet presAssocID="{FB97BCCF-D5F1-42D4-B5A8-EC559A0BC1A2}" presName="thickLine" presStyleLbl="alignNode1" presStyleIdx="3" presStyleCnt="5"/>
      <dgm:spPr/>
    </dgm:pt>
    <dgm:pt modelId="{8A0AC888-E863-454F-B831-9A73F47A6484}" type="pres">
      <dgm:prSet presAssocID="{FB97BCCF-D5F1-42D4-B5A8-EC559A0BC1A2}" presName="horz1" presStyleCnt="0"/>
      <dgm:spPr/>
    </dgm:pt>
    <dgm:pt modelId="{876A52AE-3F65-3E45-A1E3-3C4C30175002}" type="pres">
      <dgm:prSet presAssocID="{FB97BCCF-D5F1-42D4-B5A8-EC559A0BC1A2}" presName="tx1" presStyleLbl="revTx" presStyleIdx="3" presStyleCnt="5"/>
      <dgm:spPr/>
    </dgm:pt>
    <dgm:pt modelId="{67BB32DC-DA59-5C45-ABF0-EB36EED88E1F}" type="pres">
      <dgm:prSet presAssocID="{FB97BCCF-D5F1-42D4-B5A8-EC559A0BC1A2}" presName="vert1" presStyleCnt="0"/>
      <dgm:spPr/>
    </dgm:pt>
    <dgm:pt modelId="{22B42B94-08E4-2543-BC57-6A17E5685267}" type="pres">
      <dgm:prSet presAssocID="{5BD7B518-704C-4A0B-A8B3-B83474B004C1}" presName="thickLine" presStyleLbl="alignNode1" presStyleIdx="4" presStyleCnt="5"/>
      <dgm:spPr/>
    </dgm:pt>
    <dgm:pt modelId="{E5DF2B3D-5851-4D48-9CF8-D19C84C21A46}" type="pres">
      <dgm:prSet presAssocID="{5BD7B518-704C-4A0B-A8B3-B83474B004C1}" presName="horz1" presStyleCnt="0"/>
      <dgm:spPr/>
    </dgm:pt>
    <dgm:pt modelId="{2DD784E5-E333-B44F-9667-4572C7CDFDBC}" type="pres">
      <dgm:prSet presAssocID="{5BD7B518-704C-4A0B-A8B3-B83474B004C1}" presName="tx1" presStyleLbl="revTx" presStyleIdx="4" presStyleCnt="5"/>
      <dgm:spPr/>
    </dgm:pt>
    <dgm:pt modelId="{EBABFB5E-8E44-0040-9F12-333857AEC164}" type="pres">
      <dgm:prSet presAssocID="{5BD7B518-704C-4A0B-A8B3-B83474B004C1}" presName="vert1" presStyleCnt="0"/>
      <dgm:spPr/>
    </dgm:pt>
  </dgm:ptLst>
  <dgm:cxnLst>
    <dgm:cxn modelId="{4A221526-D268-4DA9-8693-F7A9ED514CCE}" srcId="{FCA0906E-10C8-4F26-A9D4-CB74BC1CE84B}" destId="{39F6C53B-EA69-4427-82E7-440D6846FB9E}" srcOrd="1" destOrd="0" parTransId="{04BFFA65-F89C-4E95-B284-9FC6AB271BC7}" sibTransId="{6D5EDD05-8C52-4CCB-B19E-690E7D558CDB}"/>
    <dgm:cxn modelId="{3BEEED2C-9F56-F940-9B0C-9C45001A7E11}" type="presOf" srcId="{EAF0F77B-8243-4232-8595-A8DA947984B1}" destId="{82FC47F5-E645-A248-A279-4B462A01DB59}" srcOrd="0" destOrd="0" presId="urn:microsoft.com/office/officeart/2008/layout/LinedList"/>
    <dgm:cxn modelId="{E409907A-BDFE-407C-9BBD-840D00EE2FC5}" srcId="{FCA0906E-10C8-4F26-A9D4-CB74BC1CE84B}" destId="{F760BEE4-F3A7-44E9-86FF-44578EED55F3}" srcOrd="2" destOrd="0" parTransId="{239444B7-371A-4C21-9AB7-EB6D16139923}" sibTransId="{84FDCD45-2863-415A-821A-53A61B8FF133}"/>
    <dgm:cxn modelId="{FACC5EA3-F7A7-604E-BF96-8C456B9E8552}" type="presOf" srcId="{FCA0906E-10C8-4F26-A9D4-CB74BC1CE84B}" destId="{4C323275-1B98-CE45-81A2-FB75566D8907}" srcOrd="0" destOrd="0" presId="urn:microsoft.com/office/officeart/2008/layout/LinedList"/>
    <dgm:cxn modelId="{BA5D2CC0-16D0-CE4F-89C5-4B229BD81C90}" type="presOf" srcId="{5BD7B518-704C-4A0B-A8B3-B83474B004C1}" destId="{2DD784E5-E333-B44F-9667-4572C7CDFDBC}" srcOrd="0" destOrd="0" presId="urn:microsoft.com/office/officeart/2008/layout/LinedList"/>
    <dgm:cxn modelId="{04C05FC9-4E9B-44DC-8D4F-C7D667C9646D}" srcId="{FCA0906E-10C8-4F26-A9D4-CB74BC1CE84B}" destId="{EAF0F77B-8243-4232-8595-A8DA947984B1}" srcOrd="0" destOrd="0" parTransId="{A3C89EC4-A9C1-49A4-9E88-607E5DA5B34B}" sibTransId="{7F057BFC-406B-4D27-974E-E0FE3571C4F1}"/>
    <dgm:cxn modelId="{D5F63BCE-9CA4-6246-B7FB-F525721D20AD}" type="presOf" srcId="{F760BEE4-F3A7-44E9-86FF-44578EED55F3}" destId="{E47A5A23-A967-5447-8B01-BF7F58D05488}" srcOrd="0" destOrd="0" presId="urn:microsoft.com/office/officeart/2008/layout/LinedList"/>
    <dgm:cxn modelId="{5A1747E5-7202-460F-9340-9213E84CD7EA}" srcId="{FCA0906E-10C8-4F26-A9D4-CB74BC1CE84B}" destId="{5BD7B518-704C-4A0B-A8B3-B83474B004C1}" srcOrd="4" destOrd="0" parTransId="{A909C643-B026-4529-9B15-9269B7C94A9C}" sibTransId="{8187DBAB-D800-4354-91B3-D55833C65B1A}"/>
    <dgm:cxn modelId="{71B93CE9-8347-7D42-BCD5-3ABFC5282F43}" type="presOf" srcId="{FB97BCCF-D5F1-42D4-B5A8-EC559A0BC1A2}" destId="{876A52AE-3F65-3E45-A1E3-3C4C30175002}" srcOrd="0" destOrd="0" presId="urn:microsoft.com/office/officeart/2008/layout/LinedList"/>
    <dgm:cxn modelId="{937A23F5-E6CC-4409-9BCD-5DD0A5C1662F}" srcId="{FCA0906E-10C8-4F26-A9D4-CB74BC1CE84B}" destId="{FB97BCCF-D5F1-42D4-B5A8-EC559A0BC1A2}" srcOrd="3" destOrd="0" parTransId="{618216CE-20A9-4551-9424-DED1B6E41A9A}" sibTransId="{A5E43A9A-F625-406D-BA35-7203B0CD4B2B}"/>
    <dgm:cxn modelId="{E40F12F6-E215-0F47-BD3D-647E9ED3810E}" type="presOf" srcId="{39F6C53B-EA69-4427-82E7-440D6846FB9E}" destId="{3C598DBC-0FD9-114C-90C9-069021D0F558}" srcOrd="0" destOrd="0" presId="urn:microsoft.com/office/officeart/2008/layout/LinedList"/>
    <dgm:cxn modelId="{5094179B-D60D-4340-9336-518F63D9437D}" type="presParOf" srcId="{4C323275-1B98-CE45-81A2-FB75566D8907}" destId="{D80235E5-C204-F848-A1A0-B9183254E6B6}" srcOrd="0" destOrd="0" presId="urn:microsoft.com/office/officeart/2008/layout/LinedList"/>
    <dgm:cxn modelId="{6A25EFC3-DF10-4340-8218-8B3620EEC6C4}" type="presParOf" srcId="{4C323275-1B98-CE45-81A2-FB75566D8907}" destId="{465545CE-0620-AB48-A11D-3AB5948BC77B}" srcOrd="1" destOrd="0" presId="urn:microsoft.com/office/officeart/2008/layout/LinedList"/>
    <dgm:cxn modelId="{CB75E73F-725E-4748-B493-33A8CEF91E3D}" type="presParOf" srcId="{465545CE-0620-AB48-A11D-3AB5948BC77B}" destId="{82FC47F5-E645-A248-A279-4B462A01DB59}" srcOrd="0" destOrd="0" presId="urn:microsoft.com/office/officeart/2008/layout/LinedList"/>
    <dgm:cxn modelId="{D80F0C02-F511-4F48-BC2D-268310A9E5D7}" type="presParOf" srcId="{465545CE-0620-AB48-A11D-3AB5948BC77B}" destId="{A158B1BF-E4CC-1143-87DF-F27C4A5EDFC1}" srcOrd="1" destOrd="0" presId="urn:microsoft.com/office/officeart/2008/layout/LinedList"/>
    <dgm:cxn modelId="{15E59A06-3491-9541-A578-7F12A76CD89A}" type="presParOf" srcId="{4C323275-1B98-CE45-81A2-FB75566D8907}" destId="{A7870B9B-EF8D-3C4E-9014-61250B9D83B7}" srcOrd="2" destOrd="0" presId="urn:microsoft.com/office/officeart/2008/layout/LinedList"/>
    <dgm:cxn modelId="{42FBD2BC-D930-4C42-B2F2-81487DED5259}" type="presParOf" srcId="{4C323275-1B98-CE45-81A2-FB75566D8907}" destId="{AA1E90E5-C83B-AB43-B3E2-055BBFCD00BE}" srcOrd="3" destOrd="0" presId="urn:microsoft.com/office/officeart/2008/layout/LinedList"/>
    <dgm:cxn modelId="{52D606F0-21E7-A145-98B0-9F8A8A522D27}" type="presParOf" srcId="{AA1E90E5-C83B-AB43-B3E2-055BBFCD00BE}" destId="{3C598DBC-0FD9-114C-90C9-069021D0F558}" srcOrd="0" destOrd="0" presId="urn:microsoft.com/office/officeart/2008/layout/LinedList"/>
    <dgm:cxn modelId="{9A5085BB-FF48-7942-81E0-9730AEF83A54}" type="presParOf" srcId="{AA1E90E5-C83B-AB43-B3E2-055BBFCD00BE}" destId="{8FE29FAE-8088-A049-A906-471EDE7EB179}" srcOrd="1" destOrd="0" presId="urn:microsoft.com/office/officeart/2008/layout/LinedList"/>
    <dgm:cxn modelId="{8498B851-3DD9-1B4E-9657-507F73838B8C}" type="presParOf" srcId="{4C323275-1B98-CE45-81A2-FB75566D8907}" destId="{88A43225-6802-5148-87E9-5D5BEF99861E}" srcOrd="4" destOrd="0" presId="urn:microsoft.com/office/officeart/2008/layout/LinedList"/>
    <dgm:cxn modelId="{49A9CC61-E7C3-6A44-9C25-4E162F49009F}" type="presParOf" srcId="{4C323275-1B98-CE45-81A2-FB75566D8907}" destId="{7EFB7C50-F84A-4F46-A315-1CAFFD32A6F5}" srcOrd="5" destOrd="0" presId="urn:microsoft.com/office/officeart/2008/layout/LinedList"/>
    <dgm:cxn modelId="{53164594-BA89-4E42-BA61-E086A13AEE66}" type="presParOf" srcId="{7EFB7C50-F84A-4F46-A315-1CAFFD32A6F5}" destId="{E47A5A23-A967-5447-8B01-BF7F58D05488}" srcOrd="0" destOrd="0" presId="urn:microsoft.com/office/officeart/2008/layout/LinedList"/>
    <dgm:cxn modelId="{EB4DE50F-88C8-3542-9AE5-244FAE114413}" type="presParOf" srcId="{7EFB7C50-F84A-4F46-A315-1CAFFD32A6F5}" destId="{7D5D71CA-A21E-1A46-89E3-DA2DA50AEC00}" srcOrd="1" destOrd="0" presId="urn:microsoft.com/office/officeart/2008/layout/LinedList"/>
    <dgm:cxn modelId="{5A5A6109-CDF9-ED4B-B794-13EB8EA77F94}" type="presParOf" srcId="{4C323275-1B98-CE45-81A2-FB75566D8907}" destId="{D3BB1D65-9E13-9249-BC05-E74442794DD9}" srcOrd="6" destOrd="0" presId="urn:microsoft.com/office/officeart/2008/layout/LinedList"/>
    <dgm:cxn modelId="{C8281A2A-C6DF-9940-8AAF-C2926317EFA2}" type="presParOf" srcId="{4C323275-1B98-CE45-81A2-FB75566D8907}" destId="{8A0AC888-E863-454F-B831-9A73F47A6484}" srcOrd="7" destOrd="0" presId="urn:microsoft.com/office/officeart/2008/layout/LinedList"/>
    <dgm:cxn modelId="{B3DBF8F2-AEFE-E04C-9947-AA260A2C4533}" type="presParOf" srcId="{8A0AC888-E863-454F-B831-9A73F47A6484}" destId="{876A52AE-3F65-3E45-A1E3-3C4C30175002}" srcOrd="0" destOrd="0" presId="urn:microsoft.com/office/officeart/2008/layout/LinedList"/>
    <dgm:cxn modelId="{3BE45A30-2F8E-F242-A30A-6469D048A714}" type="presParOf" srcId="{8A0AC888-E863-454F-B831-9A73F47A6484}" destId="{67BB32DC-DA59-5C45-ABF0-EB36EED88E1F}" srcOrd="1" destOrd="0" presId="urn:microsoft.com/office/officeart/2008/layout/LinedList"/>
    <dgm:cxn modelId="{E46E9894-6527-5348-9391-643979E16501}" type="presParOf" srcId="{4C323275-1B98-CE45-81A2-FB75566D8907}" destId="{22B42B94-08E4-2543-BC57-6A17E5685267}" srcOrd="8" destOrd="0" presId="urn:microsoft.com/office/officeart/2008/layout/LinedList"/>
    <dgm:cxn modelId="{76489976-673A-0442-8E92-881AD4F03C11}" type="presParOf" srcId="{4C323275-1B98-CE45-81A2-FB75566D8907}" destId="{E5DF2B3D-5851-4D48-9CF8-D19C84C21A46}" srcOrd="9" destOrd="0" presId="urn:microsoft.com/office/officeart/2008/layout/LinedList"/>
    <dgm:cxn modelId="{98B44FE2-6F17-E345-86B9-2D0873FB5F02}" type="presParOf" srcId="{E5DF2B3D-5851-4D48-9CF8-D19C84C21A46}" destId="{2DD784E5-E333-B44F-9667-4572C7CDFDBC}" srcOrd="0" destOrd="0" presId="urn:microsoft.com/office/officeart/2008/layout/LinedList"/>
    <dgm:cxn modelId="{164FEAB2-A6A9-844C-8089-4BA30581FD00}" type="presParOf" srcId="{E5DF2B3D-5851-4D48-9CF8-D19C84C21A46}" destId="{EBABFB5E-8E44-0040-9F12-333857AEC16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CF6CBB0-BF36-4991-9134-0D117D424146}" type="doc">
      <dgm:prSet loTypeId="urn:microsoft.com/office/officeart/2005/8/layout/vList2" loCatId="list" qsTypeId="urn:microsoft.com/office/officeart/2005/8/quickstyle/simple2" qsCatId="simple" csTypeId="urn:microsoft.com/office/officeart/2005/8/colors/colorful2" csCatId="colorful"/>
      <dgm:spPr/>
      <dgm:t>
        <a:bodyPr/>
        <a:lstStyle/>
        <a:p>
          <a:endParaRPr lang="en-US"/>
        </a:p>
      </dgm:t>
    </dgm:pt>
    <dgm:pt modelId="{F2C53E82-B2AA-4637-883F-1F21CDB9CAE3}">
      <dgm:prSet/>
      <dgm:spPr/>
      <dgm:t>
        <a:bodyPr/>
        <a:lstStyle/>
        <a:p>
          <a:r>
            <a:rPr lang="en-US"/>
            <a:t>Am I able to see the ‘Light’ in others? Is there any ‘Light’ in me?</a:t>
          </a:r>
        </a:p>
      </dgm:t>
    </dgm:pt>
    <dgm:pt modelId="{EA82652F-0D9B-4423-A691-B200BBE9308E}" type="parTrans" cxnId="{66FF8A15-20FA-41DD-9622-39F80E82FAFA}">
      <dgm:prSet/>
      <dgm:spPr/>
      <dgm:t>
        <a:bodyPr/>
        <a:lstStyle/>
        <a:p>
          <a:endParaRPr lang="en-US"/>
        </a:p>
      </dgm:t>
    </dgm:pt>
    <dgm:pt modelId="{40924DAD-9265-4E13-A9EC-414380F14EA7}" type="sibTrans" cxnId="{66FF8A15-20FA-41DD-9622-39F80E82FAFA}">
      <dgm:prSet/>
      <dgm:spPr/>
      <dgm:t>
        <a:bodyPr/>
        <a:lstStyle/>
        <a:p>
          <a:endParaRPr lang="en-US"/>
        </a:p>
      </dgm:t>
    </dgm:pt>
    <dgm:pt modelId="{B655A152-82CC-4210-B92B-930AAB63E01B}">
      <dgm:prSet/>
      <dgm:spPr/>
      <dgm:t>
        <a:bodyPr/>
        <a:lstStyle/>
        <a:p>
          <a:r>
            <a:rPr lang="en-US"/>
            <a:t>Am I able to see the ‘Truth’ in others? Is there any ‘Truth’ in me?</a:t>
          </a:r>
        </a:p>
      </dgm:t>
    </dgm:pt>
    <dgm:pt modelId="{37DC725E-7E19-4150-800A-2ACEB20F193D}" type="parTrans" cxnId="{9A43C8F1-F353-4911-8550-681EC80E4A9C}">
      <dgm:prSet/>
      <dgm:spPr/>
      <dgm:t>
        <a:bodyPr/>
        <a:lstStyle/>
        <a:p>
          <a:endParaRPr lang="en-US"/>
        </a:p>
      </dgm:t>
    </dgm:pt>
    <dgm:pt modelId="{BD919E55-38CA-48D6-A1DE-EAB73361DB19}" type="sibTrans" cxnId="{9A43C8F1-F353-4911-8550-681EC80E4A9C}">
      <dgm:prSet/>
      <dgm:spPr/>
      <dgm:t>
        <a:bodyPr/>
        <a:lstStyle/>
        <a:p>
          <a:endParaRPr lang="en-US"/>
        </a:p>
      </dgm:t>
    </dgm:pt>
    <dgm:pt modelId="{1000AD89-8AE4-4353-8C4E-4DBC39A1681A}">
      <dgm:prSet/>
      <dgm:spPr/>
      <dgm:t>
        <a:bodyPr/>
        <a:lstStyle/>
        <a:p>
          <a:r>
            <a:rPr lang="en-US"/>
            <a:t>Am I able to see the ‘Good’ in others? Is there any ‘Good’ in me?</a:t>
          </a:r>
        </a:p>
      </dgm:t>
    </dgm:pt>
    <dgm:pt modelId="{B31AA0C7-03CD-4DA0-A996-2814E5C8568A}" type="parTrans" cxnId="{D64414C7-28E3-401D-A0BF-965029283BCD}">
      <dgm:prSet/>
      <dgm:spPr/>
      <dgm:t>
        <a:bodyPr/>
        <a:lstStyle/>
        <a:p>
          <a:endParaRPr lang="en-US"/>
        </a:p>
      </dgm:t>
    </dgm:pt>
    <dgm:pt modelId="{F0D7DAB3-920C-47BC-838B-33CA837E38AA}" type="sibTrans" cxnId="{D64414C7-28E3-401D-A0BF-965029283BCD}">
      <dgm:prSet/>
      <dgm:spPr/>
      <dgm:t>
        <a:bodyPr/>
        <a:lstStyle/>
        <a:p>
          <a:endParaRPr lang="en-US"/>
        </a:p>
      </dgm:t>
    </dgm:pt>
    <dgm:pt modelId="{9EB6BCD8-21E0-472E-B925-B793638C2BB4}">
      <dgm:prSet/>
      <dgm:spPr/>
      <dgm:t>
        <a:bodyPr/>
        <a:lstStyle/>
        <a:p>
          <a:r>
            <a:rPr lang="en-US"/>
            <a:t>Am I able to see ‘compassion’ in the judgement and justice of others? Is there any ‘Compassion’ in my Judgement and pursuit of Justice?</a:t>
          </a:r>
        </a:p>
      </dgm:t>
    </dgm:pt>
    <dgm:pt modelId="{2659A08F-6EE4-469C-AB61-C13CA27D67A3}" type="parTrans" cxnId="{CD869579-E541-4F12-84A7-E462AAADA0B9}">
      <dgm:prSet/>
      <dgm:spPr/>
      <dgm:t>
        <a:bodyPr/>
        <a:lstStyle/>
        <a:p>
          <a:endParaRPr lang="en-US"/>
        </a:p>
      </dgm:t>
    </dgm:pt>
    <dgm:pt modelId="{A4B2C2B8-6CE7-4BAE-A1A1-D7EA033FA4D6}" type="sibTrans" cxnId="{CD869579-E541-4F12-84A7-E462AAADA0B9}">
      <dgm:prSet/>
      <dgm:spPr/>
      <dgm:t>
        <a:bodyPr/>
        <a:lstStyle/>
        <a:p>
          <a:endParaRPr lang="en-US"/>
        </a:p>
      </dgm:t>
    </dgm:pt>
    <dgm:pt modelId="{262F8CF4-D9F0-4C13-B38C-99C3CCF48A92}">
      <dgm:prSet/>
      <dgm:spPr/>
      <dgm:t>
        <a:bodyPr/>
        <a:lstStyle/>
        <a:p>
          <a:r>
            <a:rPr lang="en-US"/>
            <a:t>Am I able to be a true witness of others? Who will be my true witness at my own Judgement?</a:t>
          </a:r>
        </a:p>
      </dgm:t>
    </dgm:pt>
    <dgm:pt modelId="{A538EFF6-97F4-465A-8FF3-1F1F5DD80B01}" type="parTrans" cxnId="{D717570B-BBEF-469A-9861-4E8BB0F0BB30}">
      <dgm:prSet/>
      <dgm:spPr/>
      <dgm:t>
        <a:bodyPr/>
        <a:lstStyle/>
        <a:p>
          <a:endParaRPr lang="en-US"/>
        </a:p>
      </dgm:t>
    </dgm:pt>
    <dgm:pt modelId="{07CC89FD-55EC-4C5B-A320-D7305CFB3A4A}" type="sibTrans" cxnId="{D717570B-BBEF-469A-9861-4E8BB0F0BB30}">
      <dgm:prSet/>
      <dgm:spPr/>
      <dgm:t>
        <a:bodyPr/>
        <a:lstStyle/>
        <a:p>
          <a:endParaRPr lang="en-US"/>
        </a:p>
      </dgm:t>
    </dgm:pt>
    <dgm:pt modelId="{AE4088BE-F479-6142-A52A-38A3213960CE}" type="pres">
      <dgm:prSet presAssocID="{FCF6CBB0-BF36-4991-9134-0D117D424146}" presName="linear" presStyleCnt="0">
        <dgm:presLayoutVars>
          <dgm:animLvl val="lvl"/>
          <dgm:resizeHandles val="exact"/>
        </dgm:presLayoutVars>
      </dgm:prSet>
      <dgm:spPr/>
    </dgm:pt>
    <dgm:pt modelId="{3197B61A-3E05-D644-A0C5-B07E143D0422}" type="pres">
      <dgm:prSet presAssocID="{F2C53E82-B2AA-4637-883F-1F21CDB9CAE3}" presName="parentText" presStyleLbl="node1" presStyleIdx="0" presStyleCnt="5">
        <dgm:presLayoutVars>
          <dgm:chMax val="0"/>
          <dgm:bulletEnabled val="1"/>
        </dgm:presLayoutVars>
      </dgm:prSet>
      <dgm:spPr/>
    </dgm:pt>
    <dgm:pt modelId="{65989C70-4D6C-FF47-A319-DD404198E2E5}" type="pres">
      <dgm:prSet presAssocID="{40924DAD-9265-4E13-A9EC-414380F14EA7}" presName="spacer" presStyleCnt="0"/>
      <dgm:spPr/>
    </dgm:pt>
    <dgm:pt modelId="{B3BD74BD-7D01-6E45-BC64-1A7E87488DFC}" type="pres">
      <dgm:prSet presAssocID="{B655A152-82CC-4210-B92B-930AAB63E01B}" presName="parentText" presStyleLbl="node1" presStyleIdx="1" presStyleCnt="5">
        <dgm:presLayoutVars>
          <dgm:chMax val="0"/>
          <dgm:bulletEnabled val="1"/>
        </dgm:presLayoutVars>
      </dgm:prSet>
      <dgm:spPr/>
    </dgm:pt>
    <dgm:pt modelId="{F5FD92DE-1B8A-1243-866E-1F4EFABFE429}" type="pres">
      <dgm:prSet presAssocID="{BD919E55-38CA-48D6-A1DE-EAB73361DB19}" presName="spacer" presStyleCnt="0"/>
      <dgm:spPr/>
    </dgm:pt>
    <dgm:pt modelId="{54A2C98E-9817-A74D-95CD-BE2B631173A5}" type="pres">
      <dgm:prSet presAssocID="{1000AD89-8AE4-4353-8C4E-4DBC39A1681A}" presName="parentText" presStyleLbl="node1" presStyleIdx="2" presStyleCnt="5">
        <dgm:presLayoutVars>
          <dgm:chMax val="0"/>
          <dgm:bulletEnabled val="1"/>
        </dgm:presLayoutVars>
      </dgm:prSet>
      <dgm:spPr/>
    </dgm:pt>
    <dgm:pt modelId="{D0BF861E-7A15-4F47-9F2D-F1635F8D233F}" type="pres">
      <dgm:prSet presAssocID="{F0D7DAB3-920C-47BC-838B-33CA837E38AA}" presName="spacer" presStyleCnt="0"/>
      <dgm:spPr/>
    </dgm:pt>
    <dgm:pt modelId="{BEB84344-0DD5-0449-A4AB-728BF54DB6FF}" type="pres">
      <dgm:prSet presAssocID="{9EB6BCD8-21E0-472E-B925-B793638C2BB4}" presName="parentText" presStyleLbl="node1" presStyleIdx="3" presStyleCnt="5">
        <dgm:presLayoutVars>
          <dgm:chMax val="0"/>
          <dgm:bulletEnabled val="1"/>
        </dgm:presLayoutVars>
      </dgm:prSet>
      <dgm:spPr/>
    </dgm:pt>
    <dgm:pt modelId="{08342976-32FE-614B-B397-402B956A45BB}" type="pres">
      <dgm:prSet presAssocID="{A4B2C2B8-6CE7-4BAE-A1A1-D7EA033FA4D6}" presName="spacer" presStyleCnt="0"/>
      <dgm:spPr/>
    </dgm:pt>
    <dgm:pt modelId="{A15DCEB4-6CDE-384E-96A8-2522514B9B9B}" type="pres">
      <dgm:prSet presAssocID="{262F8CF4-D9F0-4C13-B38C-99C3CCF48A92}" presName="parentText" presStyleLbl="node1" presStyleIdx="4" presStyleCnt="5">
        <dgm:presLayoutVars>
          <dgm:chMax val="0"/>
          <dgm:bulletEnabled val="1"/>
        </dgm:presLayoutVars>
      </dgm:prSet>
      <dgm:spPr/>
    </dgm:pt>
  </dgm:ptLst>
  <dgm:cxnLst>
    <dgm:cxn modelId="{D717570B-BBEF-469A-9861-4E8BB0F0BB30}" srcId="{FCF6CBB0-BF36-4991-9134-0D117D424146}" destId="{262F8CF4-D9F0-4C13-B38C-99C3CCF48A92}" srcOrd="4" destOrd="0" parTransId="{A538EFF6-97F4-465A-8FF3-1F1F5DD80B01}" sibTransId="{07CC89FD-55EC-4C5B-A320-D7305CFB3A4A}"/>
    <dgm:cxn modelId="{66FF8A15-20FA-41DD-9622-39F80E82FAFA}" srcId="{FCF6CBB0-BF36-4991-9134-0D117D424146}" destId="{F2C53E82-B2AA-4637-883F-1F21CDB9CAE3}" srcOrd="0" destOrd="0" parTransId="{EA82652F-0D9B-4423-A691-B200BBE9308E}" sibTransId="{40924DAD-9265-4E13-A9EC-414380F14EA7}"/>
    <dgm:cxn modelId="{8A05821C-CAEB-D245-AF7A-41E44E3971DD}" type="presOf" srcId="{F2C53E82-B2AA-4637-883F-1F21CDB9CAE3}" destId="{3197B61A-3E05-D644-A0C5-B07E143D0422}" srcOrd="0" destOrd="0" presId="urn:microsoft.com/office/officeart/2005/8/layout/vList2"/>
    <dgm:cxn modelId="{0173F35A-D09E-BE49-B21B-E925D5F1C813}" type="presOf" srcId="{B655A152-82CC-4210-B92B-930AAB63E01B}" destId="{B3BD74BD-7D01-6E45-BC64-1A7E87488DFC}" srcOrd="0" destOrd="0" presId="urn:microsoft.com/office/officeart/2005/8/layout/vList2"/>
    <dgm:cxn modelId="{CD869579-E541-4F12-84A7-E462AAADA0B9}" srcId="{FCF6CBB0-BF36-4991-9134-0D117D424146}" destId="{9EB6BCD8-21E0-472E-B925-B793638C2BB4}" srcOrd="3" destOrd="0" parTransId="{2659A08F-6EE4-469C-AB61-C13CA27D67A3}" sibTransId="{A4B2C2B8-6CE7-4BAE-A1A1-D7EA033FA4D6}"/>
    <dgm:cxn modelId="{B965C096-9B3D-7742-BA13-933EE1CF7E51}" type="presOf" srcId="{9EB6BCD8-21E0-472E-B925-B793638C2BB4}" destId="{BEB84344-0DD5-0449-A4AB-728BF54DB6FF}" srcOrd="0" destOrd="0" presId="urn:microsoft.com/office/officeart/2005/8/layout/vList2"/>
    <dgm:cxn modelId="{2E702A9E-73FB-E14C-8430-CE2B6D863892}" type="presOf" srcId="{262F8CF4-D9F0-4C13-B38C-99C3CCF48A92}" destId="{A15DCEB4-6CDE-384E-96A8-2522514B9B9B}" srcOrd="0" destOrd="0" presId="urn:microsoft.com/office/officeart/2005/8/layout/vList2"/>
    <dgm:cxn modelId="{9A947CB8-8285-A846-85CA-9FEB6AABAF4F}" type="presOf" srcId="{1000AD89-8AE4-4353-8C4E-4DBC39A1681A}" destId="{54A2C98E-9817-A74D-95CD-BE2B631173A5}" srcOrd="0" destOrd="0" presId="urn:microsoft.com/office/officeart/2005/8/layout/vList2"/>
    <dgm:cxn modelId="{D64414C7-28E3-401D-A0BF-965029283BCD}" srcId="{FCF6CBB0-BF36-4991-9134-0D117D424146}" destId="{1000AD89-8AE4-4353-8C4E-4DBC39A1681A}" srcOrd="2" destOrd="0" parTransId="{B31AA0C7-03CD-4DA0-A996-2814E5C8568A}" sibTransId="{F0D7DAB3-920C-47BC-838B-33CA837E38AA}"/>
    <dgm:cxn modelId="{256663CD-95BA-244D-B581-ACED34AB6C0B}" type="presOf" srcId="{FCF6CBB0-BF36-4991-9134-0D117D424146}" destId="{AE4088BE-F479-6142-A52A-38A3213960CE}" srcOrd="0" destOrd="0" presId="urn:microsoft.com/office/officeart/2005/8/layout/vList2"/>
    <dgm:cxn modelId="{9A43C8F1-F353-4911-8550-681EC80E4A9C}" srcId="{FCF6CBB0-BF36-4991-9134-0D117D424146}" destId="{B655A152-82CC-4210-B92B-930AAB63E01B}" srcOrd="1" destOrd="0" parTransId="{37DC725E-7E19-4150-800A-2ACEB20F193D}" sibTransId="{BD919E55-38CA-48D6-A1DE-EAB73361DB19}"/>
    <dgm:cxn modelId="{EFDE777B-7F97-EC49-B887-5F4D76E7D408}" type="presParOf" srcId="{AE4088BE-F479-6142-A52A-38A3213960CE}" destId="{3197B61A-3E05-D644-A0C5-B07E143D0422}" srcOrd="0" destOrd="0" presId="urn:microsoft.com/office/officeart/2005/8/layout/vList2"/>
    <dgm:cxn modelId="{AA42683F-DC2B-BD4F-B97A-BD388753CE31}" type="presParOf" srcId="{AE4088BE-F479-6142-A52A-38A3213960CE}" destId="{65989C70-4D6C-FF47-A319-DD404198E2E5}" srcOrd="1" destOrd="0" presId="urn:microsoft.com/office/officeart/2005/8/layout/vList2"/>
    <dgm:cxn modelId="{4EA489FD-8D19-964C-9B0F-0CB9D5FBFA07}" type="presParOf" srcId="{AE4088BE-F479-6142-A52A-38A3213960CE}" destId="{B3BD74BD-7D01-6E45-BC64-1A7E87488DFC}" srcOrd="2" destOrd="0" presId="urn:microsoft.com/office/officeart/2005/8/layout/vList2"/>
    <dgm:cxn modelId="{E57BAA52-4F43-2441-BBB8-B83D87D5FB62}" type="presParOf" srcId="{AE4088BE-F479-6142-A52A-38A3213960CE}" destId="{F5FD92DE-1B8A-1243-866E-1F4EFABFE429}" srcOrd="3" destOrd="0" presId="urn:microsoft.com/office/officeart/2005/8/layout/vList2"/>
    <dgm:cxn modelId="{B7034500-616D-534D-AF63-E5A0A2EECF6D}" type="presParOf" srcId="{AE4088BE-F479-6142-A52A-38A3213960CE}" destId="{54A2C98E-9817-A74D-95CD-BE2B631173A5}" srcOrd="4" destOrd="0" presId="urn:microsoft.com/office/officeart/2005/8/layout/vList2"/>
    <dgm:cxn modelId="{B9364C83-3D9D-044B-8A4F-CFDE62FB5524}" type="presParOf" srcId="{AE4088BE-F479-6142-A52A-38A3213960CE}" destId="{D0BF861E-7A15-4F47-9F2D-F1635F8D233F}" srcOrd="5" destOrd="0" presId="urn:microsoft.com/office/officeart/2005/8/layout/vList2"/>
    <dgm:cxn modelId="{C495FB9F-18DD-CF4D-89B1-6ABE11C39546}" type="presParOf" srcId="{AE4088BE-F479-6142-A52A-38A3213960CE}" destId="{BEB84344-0DD5-0449-A4AB-728BF54DB6FF}" srcOrd="6" destOrd="0" presId="urn:microsoft.com/office/officeart/2005/8/layout/vList2"/>
    <dgm:cxn modelId="{55685043-CB83-204E-951A-24D123BC491D}" type="presParOf" srcId="{AE4088BE-F479-6142-A52A-38A3213960CE}" destId="{08342976-32FE-614B-B397-402B956A45BB}" srcOrd="7" destOrd="0" presId="urn:microsoft.com/office/officeart/2005/8/layout/vList2"/>
    <dgm:cxn modelId="{16411A5D-8937-C04E-8D1A-05078EED5BF0}" type="presParOf" srcId="{AE4088BE-F479-6142-A52A-38A3213960CE}" destId="{A15DCEB4-6CDE-384E-96A8-2522514B9B9B}"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74BFB3E-2409-412E-9BC0-3974845C384D}"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AC1DC2D7-E848-4616-AF49-3FCDF88BBFED}">
      <dgm:prSet/>
      <dgm:spPr/>
      <dgm:t>
        <a:bodyPr/>
        <a:lstStyle/>
        <a:p>
          <a:r>
            <a:rPr lang="en-US"/>
            <a:t>Would I want to be judged wrongly? Would I like to be blamed or punished for something that was not my fault? </a:t>
          </a:r>
        </a:p>
      </dgm:t>
    </dgm:pt>
    <dgm:pt modelId="{C399E40D-5923-41AF-AA22-7FB978534A65}" type="parTrans" cxnId="{DC662455-6BEA-4859-A6D5-36BFCB36AD7E}">
      <dgm:prSet/>
      <dgm:spPr/>
      <dgm:t>
        <a:bodyPr/>
        <a:lstStyle/>
        <a:p>
          <a:endParaRPr lang="en-US"/>
        </a:p>
      </dgm:t>
    </dgm:pt>
    <dgm:pt modelId="{D6DC3043-E7A3-4955-9DA6-953D4B8F7F89}" type="sibTrans" cxnId="{DC662455-6BEA-4859-A6D5-36BFCB36AD7E}">
      <dgm:prSet/>
      <dgm:spPr/>
      <dgm:t>
        <a:bodyPr/>
        <a:lstStyle/>
        <a:p>
          <a:endParaRPr lang="en-US"/>
        </a:p>
      </dgm:t>
    </dgm:pt>
    <dgm:pt modelId="{53C991FB-8C78-4E18-BD19-24368067549D}">
      <dgm:prSet/>
      <dgm:spPr/>
      <dgm:t>
        <a:bodyPr/>
        <a:lstStyle/>
        <a:p>
          <a:r>
            <a:rPr lang="en-US"/>
            <a:t>Would I want that my Judge has compassion on me even though I deserve to be punished? </a:t>
          </a:r>
        </a:p>
      </dgm:t>
    </dgm:pt>
    <dgm:pt modelId="{0244A918-EED9-44FF-9507-863127CD2F24}" type="parTrans" cxnId="{19C30A77-1317-4F22-BB0F-3915A8009052}">
      <dgm:prSet/>
      <dgm:spPr/>
      <dgm:t>
        <a:bodyPr/>
        <a:lstStyle/>
        <a:p>
          <a:endParaRPr lang="en-US"/>
        </a:p>
      </dgm:t>
    </dgm:pt>
    <dgm:pt modelId="{55F3381E-69AE-4EE4-901D-E1383865477B}" type="sibTrans" cxnId="{19C30A77-1317-4F22-BB0F-3915A8009052}">
      <dgm:prSet/>
      <dgm:spPr/>
      <dgm:t>
        <a:bodyPr/>
        <a:lstStyle/>
        <a:p>
          <a:endParaRPr lang="en-US"/>
        </a:p>
      </dgm:t>
    </dgm:pt>
    <dgm:pt modelId="{69581F8A-7C38-4F0B-96D1-31520BBE74E9}">
      <dgm:prSet/>
      <dgm:spPr/>
      <dgm:t>
        <a:bodyPr/>
        <a:lstStyle/>
        <a:p>
          <a:r>
            <a:rPr lang="en-US"/>
            <a:t>Do I have compassion on the actions of others that have wronged me or those that I love? Am I able to forgive and pardon the faults of others? If not- then how can I ‘deserve’ to be forgiven? Would that be ‘’True Justice’ from the perspective of my Judge?</a:t>
          </a:r>
        </a:p>
      </dgm:t>
    </dgm:pt>
    <dgm:pt modelId="{4F91AE03-43B9-4770-AF63-4CF08CCA4EFF}" type="parTrans" cxnId="{2CAD75CC-17DD-4625-B211-4AC8E22CE5A3}">
      <dgm:prSet/>
      <dgm:spPr/>
      <dgm:t>
        <a:bodyPr/>
        <a:lstStyle/>
        <a:p>
          <a:endParaRPr lang="en-US"/>
        </a:p>
      </dgm:t>
    </dgm:pt>
    <dgm:pt modelId="{CB9FF11F-BBB4-443B-8801-65A6C2C97EBD}" type="sibTrans" cxnId="{2CAD75CC-17DD-4625-B211-4AC8E22CE5A3}">
      <dgm:prSet/>
      <dgm:spPr/>
      <dgm:t>
        <a:bodyPr/>
        <a:lstStyle/>
        <a:p>
          <a:endParaRPr lang="en-US"/>
        </a:p>
      </dgm:t>
    </dgm:pt>
    <dgm:pt modelId="{28522281-6170-F54E-8A0B-7D2D8729BD46}" type="pres">
      <dgm:prSet presAssocID="{874BFB3E-2409-412E-9BC0-3974845C384D}" presName="linear" presStyleCnt="0">
        <dgm:presLayoutVars>
          <dgm:animLvl val="lvl"/>
          <dgm:resizeHandles val="exact"/>
        </dgm:presLayoutVars>
      </dgm:prSet>
      <dgm:spPr/>
    </dgm:pt>
    <dgm:pt modelId="{27663766-87F3-3C49-A9E8-237BB15FF7C9}" type="pres">
      <dgm:prSet presAssocID="{AC1DC2D7-E848-4616-AF49-3FCDF88BBFED}" presName="parentText" presStyleLbl="node1" presStyleIdx="0" presStyleCnt="3">
        <dgm:presLayoutVars>
          <dgm:chMax val="0"/>
          <dgm:bulletEnabled val="1"/>
        </dgm:presLayoutVars>
      </dgm:prSet>
      <dgm:spPr/>
    </dgm:pt>
    <dgm:pt modelId="{CD2FFB88-CFE4-0C47-A34D-55140873BD6F}" type="pres">
      <dgm:prSet presAssocID="{D6DC3043-E7A3-4955-9DA6-953D4B8F7F89}" presName="spacer" presStyleCnt="0"/>
      <dgm:spPr/>
    </dgm:pt>
    <dgm:pt modelId="{F1655791-1AD5-3649-88EC-9ADC3E89A43D}" type="pres">
      <dgm:prSet presAssocID="{53C991FB-8C78-4E18-BD19-24368067549D}" presName="parentText" presStyleLbl="node1" presStyleIdx="1" presStyleCnt="3">
        <dgm:presLayoutVars>
          <dgm:chMax val="0"/>
          <dgm:bulletEnabled val="1"/>
        </dgm:presLayoutVars>
      </dgm:prSet>
      <dgm:spPr/>
    </dgm:pt>
    <dgm:pt modelId="{A6BE11EF-9545-2949-85CB-8819C66A4F97}" type="pres">
      <dgm:prSet presAssocID="{55F3381E-69AE-4EE4-901D-E1383865477B}" presName="spacer" presStyleCnt="0"/>
      <dgm:spPr/>
    </dgm:pt>
    <dgm:pt modelId="{C66446E8-9E57-4D4D-9281-46DAF6C8C038}" type="pres">
      <dgm:prSet presAssocID="{69581F8A-7C38-4F0B-96D1-31520BBE74E9}" presName="parentText" presStyleLbl="node1" presStyleIdx="2" presStyleCnt="3">
        <dgm:presLayoutVars>
          <dgm:chMax val="0"/>
          <dgm:bulletEnabled val="1"/>
        </dgm:presLayoutVars>
      </dgm:prSet>
      <dgm:spPr/>
    </dgm:pt>
  </dgm:ptLst>
  <dgm:cxnLst>
    <dgm:cxn modelId="{DC662455-6BEA-4859-A6D5-36BFCB36AD7E}" srcId="{874BFB3E-2409-412E-9BC0-3974845C384D}" destId="{AC1DC2D7-E848-4616-AF49-3FCDF88BBFED}" srcOrd="0" destOrd="0" parTransId="{C399E40D-5923-41AF-AA22-7FB978534A65}" sibTransId="{D6DC3043-E7A3-4955-9DA6-953D4B8F7F89}"/>
    <dgm:cxn modelId="{7894985F-AEB6-8449-BC2F-8ED3C944C90D}" type="presOf" srcId="{69581F8A-7C38-4F0B-96D1-31520BBE74E9}" destId="{C66446E8-9E57-4D4D-9281-46DAF6C8C038}" srcOrd="0" destOrd="0" presId="urn:microsoft.com/office/officeart/2005/8/layout/vList2"/>
    <dgm:cxn modelId="{8FD1F660-A381-834E-A87B-19BF6FC317ED}" type="presOf" srcId="{874BFB3E-2409-412E-9BC0-3974845C384D}" destId="{28522281-6170-F54E-8A0B-7D2D8729BD46}" srcOrd="0" destOrd="0" presId="urn:microsoft.com/office/officeart/2005/8/layout/vList2"/>
    <dgm:cxn modelId="{71FAFF6E-53C0-BA44-BD8A-C7927D26AEC1}" type="presOf" srcId="{53C991FB-8C78-4E18-BD19-24368067549D}" destId="{F1655791-1AD5-3649-88EC-9ADC3E89A43D}" srcOrd="0" destOrd="0" presId="urn:microsoft.com/office/officeart/2005/8/layout/vList2"/>
    <dgm:cxn modelId="{19C30A77-1317-4F22-BB0F-3915A8009052}" srcId="{874BFB3E-2409-412E-9BC0-3974845C384D}" destId="{53C991FB-8C78-4E18-BD19-24368067549D}" srcOrd="1" destOrd="0" parTransId="{0244A918-EED9-44FF-9507-863127CD2F24}" sibTransId="{55F3381E-69AE-4EE4-901D-E1383865477B}"/>
    <dgm:cxn modelId="{2CAD75CC-17DD-4625-B211-4AC8E22CE5A3}" srcId="{874BFB3E-2409-412E-9BC0-3974845C384D}" destId="{69581F8A-7C38-4F0B-96D1-31520BBE74E9}" srcOrd="2" destOrd="0" parTransId="{4F91AE03-43B9-4770-AF63-4CF08CCA4EFF}" sibTransId="{CB9FF11F-BBB4-443B-8801-65A6C2C97EBD}"/>
    <dgm:cxn modelId="{5136B0EB-99BC-7142-ACA1-A8C9148A99DB}" type="presOf" srcId="{AC1DC2D7-E848-4616-AF49-3FCDF88BBFED}" destId="{27663766-87F3-3C49-A9E8-237BB15FF7C9}" srcOrd="0" destOrd="0" presId="urn:microsoft.com/office/officeart/2005/8/layout/vList2"/>
    <dgm:cxn modelId="{55DB4C12-C680-AE4A-888B-005B0F324B7D}" type="presParOf" srcId="{28522281-6170-F54E-8A0B-7D2D8729BD46}" destId="{27663766-87F3-3C49-A9E8-237BB15FF7C9}" srcOrd="0" destOrd="0" presId="urn:microsoft.com/office/officeart/2005/8/layout/vList2"/>
    <dgm:cxn modelId="{71540968-1EC7-E34F-8800-629E91149D28}" type="presParOf" srcId="{28522281-6170-F54E-8A0B-7D2D8729BD46}" destId="{CD2FFB88-CFE4-0C47-A34D-55140873BD6F}" srcOrd="1" destOrd="0" presId="urn:microsoft.com/office/officeart/2005/8/layout/vList2"/>
    <dgm:cxn modelId="{F3D4203A-19F0-AE45-86BA-02BA29081911}" type="presParOf" srcId="{28522281-6170-F54E-8A0B-7D2D8729BD46}" destId="{F1655791-1AD5-3649-88EC-9ADC3E89A43D}" srcOrd="2" destOrd="0" presId="urn:microsoft.com/office/officeart/2005/8/layout/vList2"/>
    <dgm:cxn modelId="{A77E482A-6DB9-3144-8046-F1D202694045}" type="presParOf" srcId="{28522281-6170-F54E-8A0B-7D2D8729BD46}" destId="{A6BE11EF-9545-2949-85CB-8819C66A4F97}" srcOrd="3" destOrd="0" presId="urn:microsoft.com/office/officeart/2005/8/layout/vList2"/>
    <dgm:cxn modelId="{6B517FEE-2DA8-894B-A910-F70B0A6D1D0F}" type="presParOf" srcId="{28522281-6170-F54E-8A0B-7D2D8729BD46}" destId="{C66446E8-9E57-4D4D-9281-46DAF6C8C03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65E437C-F5DB-4ABF-97A4-BA870546660D}"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12AE4B24-5A64-4938-AB7F-AB529B4F448B}">
      <dgm:prSet/>
      <dgm:spPr/>
      <dgm:t>
        <a:bodyPr/>
        <a:lstStyle/>
        <a:p>
          <a:r>
            <a:rPr lang="en-GB"/>
            <a:t>Am I better at judging myself or judging others?- which do I tend to do more and why? </a:t>
          </a:r>
          <a:endParaRPr lang="en-US"/>
        </a:p>
      </dgm:t>
    </dgm:pt>
    <dgm:pt modelId="{4BE4FB4C-C976-418A-A823-BAB008F3F391}" type="parTrans" cxnId="{EC0BEDDB-CF68-4934-AD25-12F4D0007EB4}">
      <dgm:prSet/>
      <dgm:spPr/>
      <dgm:t>
        <a:bodyPr/>
        <a:lstStyle/>
        <a:p>
          <a:endParaRPr lang="en-US"/>
        </a:p>
      </dgm:t>
    </dgm:pt>
    <dgm:pt modelId="{74CDAE2C-2B46-42F2-924C-321803252C58}" type="sibTrans" cxnId="{EC0BEDDB-CF68-4934-AD25-12F4D0007EB4}">
      <dgm:prSet/>
      <dgm:spPr/>
      <dgm:t>
        <a:bodyPr/>
        <a:lstStyle/>
        <a:p>
          <a:endParaRPr lang="en-US"/>
        </a:p>
      </dgm:t>
    </dgm:pt>
    <dgm:pt modelId="{49B6231C-B4A8-46F1-B73F-A1F9711E4488}">
      <dgm:prSet/>
      <dgm:spPr/>
      <dgm:t>
        <a:bodyPr/>
        <a:lstStyle/>
        <a:p>
          <a:r>
            <a:rPr lang="en-GB"/>
            <a:t>How do I judge myself? How should I Judge myself? </a:t>
          </a:r>
          <a:endParaRPr lang="en-US"/>
        </a:p>
      </dgm:t>
    </dgm:pt>
    <dgm:pt modelId="{6AA7774A-0927-4E50-93FD-1E9DB6E07A71}" type="parTrans" cxnId="{101B7B7D-D117-4B54-BE77-DDE2E664EF44}">
      <dgm:prSet/>
      <dgm:spPr/>
      <dgm:t>
        <a:bodyPr/>
        <a:lstStyle/>
        <a:p>
          <a:endParaRPr lang="en-US"/>
        </a:p>
      </dgm:t>
    </dgm:pt>
    <dgm:pt modelId="{EEC860F6-1EF2-4E1E-B813-4AFE3DE6FBFC}" type="sibTrans" cxnId="{101B7B7D-D117-4B54-BE77-DDE2E664EF44}">
      <dgm:prSet/>
      <dgm:spPr/>
      <dgm:t>
        <a:bodyPr/>
        <a:lstStyle/>
        <a:p>
          <a:endParaRPr lang="en-US"/>
        </a:p>
      </dgm:t>
    </dgm:pt>
    <dgm:pt modelId="{2BFB5A66-FA23-44A8-A490-CCFB1EA7E69E}">
      <dgm:prSet/>
      <dgm:spPr/>
      <dgm:t>
        <a:bodyPr/>
        <a:lstStyle/>
        <a:p>
          <a:r>
            <a:rPr lang="en-GB"/>
            <a:t>Should I judge myself based on my actions alone?</a:t>
          </a:r>
          <a:endParaRPr lang="en-US"/>
        </a:p>
      </dgm:t>
    </dgm:pt>
    <dgm:pt modelId="{A34D50B8-849D-4665-8281-ABAC2FBC748C}" type="parTrans" cxnId="{E6D1F1E0-478C-48A9-9B96-315641983CF1}">
      <dgm:prSet/>
      <dgm:spPr/>
      <dgm:t>
        <a:bodyPr/>
        <a:lstStyle/>
        <a:p>
          <a:endParaRPr lang="en-US"/>
        </a:p>
      </dgm:t>
    </dgm:pt>
    <dgm:pt modelId="{1BA2079E-82E5-4539-91C8-4C58A3B8FB5A}" type="sibTrans" cxnId="{E6D1F1E0-478C-48A9-9B96-315641983CF1}">
      <dgm:prSet/>
      <dgm:spPr/>
      <dgm:t>
        <a:bodyPr/>
        <a:lstStyle/>
        <a:p>
          <a:endParaRPr lang="en-US"/>
        </a:p>
      </dgm:t>
    </dgm:pt>
    <dgm:pt modelId="{4071300D-7C19-4F33-9F85-F461A97342D1}">
      <dgm:prSet/>
      <dgm:spPr/>
      <dgm:t>
        <a:bodyPr/>
        <a:lstStyle/>
        <a:p>
          <a:r>
            <a:rPr lang="en-GB"/>
            <a:t>Should I judge myself based on my speech alone?</a:t>
          </a:r>
          <a:endParaRPr lang="en-US"/>
        </a:p>
      </dgm:t>
    </dgm:pt>
    <dgm:pt modelId="{D827D0D9-76D8-4CA5-B710-7A8634A2C078}" type="parTrans" cxnId="{70DF2412-E17F-47FB-90FD-BEF8D4ED280F}">
      <dgm:prSet/>
      <dgm:spPr/>
      <dgm:t>
        <a:bodyPr/>
        <a:lstStyle/>
        <a:p>
          <a:endParaRPr lang="en-US"/>
        </a:p>
      </dgm:t>
    </dgm:pt>
    <dgm:pt modelId="{CED86D69-D0DE-4422-AAC2-EB6CA4FA41DF}" type="sibTrans" cxnId="{70DF2412-E17F-47FB-90FD-BEF8D4ED280F}">
      <dgm:prSet/>
      <dgm:spPr/>
      <dgm:t>
        <a:bodyPr/>
        <a:lstStyle/>
        <a:p>
          <a:endParaRPr lang="en-US"/>
        </a:p>
      </dgm:t>
    </dgm:pt>
    <dgm:pt modelId="{F59D938D-F039-4C02-858F-225C2D4F8E03}">
      <dgm:prSet/>
      <dgm:spPr/>
      <dgm:t>
        <a:bodyPr/>
        <a:lstStyle/>
        <a:p>
          <a:r>
            <a:rPr lang="en-GB"/>
            <a:t>Should I judge myself based on how I ‘feel’?</a:t>
          </a:r>
          <a:endParaRPr lang="en-US"/>
        </a:p>
      </dgm:t>
    </dgm:pt>
    <dgm:pt modelId="{61E137A4-DD66-4C9C-9758-7721B1368197}" type="parTrans" cxnId="{B759FF2D-FACA-4CA7-AD89-F9FA89623B5C}">
      <dgm:prSet/>
      <dgm:spPr/>
      <dgm:t>
        <a:bodyPr/>
        <a:lstStyle/>
        <a:p>
          <a:endParaRPr lang="en-US"/>
        </a:p>
      </dgm:t>
    </dgm:pt>
    <dgm:pt modelId="{5C53F9F6-0059-4FDA-A9B7-F41E08776D8F}" type="sibTrans" cxnId="{B759FF2D-FACA-4CA7-AD89-F9FA89623B5C}">
      <dgm:prSet/>
      <dgm:spPr/>
      <dgm:t>
        <a:bodyPr/>
        <a:lstStyle/>
        <a:p>
          <a:endParaRPr lang="en-US"/>
        </a:p>
      </dgm:t>
    </dgm:pt>
    <dgm:pt modelId="{C6D8100A-6F93-4C12-9397-AC5DA2EC8A28}">
      <dgm:prSet/>
      <dgm:spPr/>
      <dgm:t>
        <a:bodyPr/>
        <a:lstStyle/>
        <a:p>
          <a:r>
            <a:rPr lang="en-GB"/>
            <a:t>Should I judge myself based on my intentions alone?</a:t>
          </a:r>
          <a:endParaRPr lang="en-US"/>
        </a:p>
      </dgm:t>
    </dgm:pt>
    <dgm:pt modelId="{23791A73-FD93-492A-88AD-ED68592A6407}" type="parTrans" cxnId="{8A4F24A2-FE31-4649-A87A-F8BAA138A649}">
      <dgm:prSet/>
      <dgm:spPr/>
      <dgm:t>
        <a:bodyPr/>
        <a:lstStyle/>
        <a:p>
          <a:endParaRPr lang="en-US"/>
        </a:p>
      </dgm:t>
    </dgm:pt>
    <dgm:pt modelId="{29DE77E9-A102-4B33-8D05-0F28930E2030}" type="sibTrans" cxnId="{8A4F24A2-FE31-4649-A87A-F8BAA138A649}">
      <dgm:prSet/>
      <dgm:spPr/>
      <dgm:t>
        <a:bodyPr/>
        <a:lstStyle/>
        <a:p>
          <a:endParaRPr lang="en-US"/>
        </a:p>
      </dgm:t>
    </dgm:pt>
    <dgm:pt modelId="{6FFF4CA4-C4C7-4792-B5D6-2BC381E6E16E}">
      <dgm:prSet/>
      <dgm:spPr/>
      <dgm:t>
        <a:bodyPr/>
        <a:lstStyle/>
        <a:p>
          <a:r>
            <a:rPr lang="en-GB"/>
            <a:t>Should I judge myself based on my thoughts alone?</a:t>
          </a:r>
          <a:endParaRPr lang="en-US"/>
        </a:p>
      </dgm:t>
    </dgm:pt>
    <dgm:pt modelId="{FEA475B1-CE3C-44D2-9029-92EFB2D7B976}" type="parTrans" cxnId="{BF9A0747-FEA6-46DE-9127-69EE43928CE3}">
      <dgm:prSet/>
      <dgm:spPr/>
      <dgm:t>
        <a:bodyPr/>
        <a:lstStyle/>
        <a:p>
          <a:endParaRPr lang="en-US"/>
        </a:p>
      </dgm:t>
    </dgm:pt>
    <dgm:pt modelId="{59C64223-A0C0-4179-A230-0ED7B78DBED1}" type="sibTrans" cxnId="{BF9A0747-FEA6-46DE-9127-69EE43928CE3}">
      <dgm:prSet/>
      <dgm:spPr/>
      <dgm:t>
        <a:bodyPr/>
        <a:lstStyle/>
        <a:p>
          <a:endParaRPr lang="en-US"/>
        </a:p>
      </dgm:t>
    </dgm:pt>
    <dgm:pt modelId="{BD777FED-0777-E64E-B359-417B2BB4411F}" type="pres">
      <dgm:prSet presAssocID="{F65E437C-F5DB-4ABF-97A4-BA870546660D}" presName="linear" presStyleCnt="0">
        <dgm:presLayoutVars>
          <dgm:animLvl val="lvl"/>
          <dgm:resizeHandles val="exact"/>
        </dgm:presLayoutVars>
      </dgm:prSet>
      <dgm:spPr/>
    </dgm:pt>
    <dgm:pt modelId="{26B7576D-C2D5-0C45-8128-BCD199B97A0B}" type="pres">
      <dgm:prSet presAssocID="{12AE4B24-5A64-4938-AB7F-AB529B4F448B}" presName="parentText" presStyleLbl="node1" presStyleIdx="0" presStyleCnt="7">
        <dgm:presLayoutVars>
          <dgm:chMax val="0"/>
          <dgm:bulletEnabled val="1"/>
        </dgm:presLayoutVars>
      </dgm:prSet>
      <dgm:spPr/>
    </dgm:pt>
    <dgm:pt modelId="{C5516D1A-D58F-E041-AA23-AF2518794C31}" type="pres">
      <dgm:prSet presAssocID="{74CDAE2C-2B46-42F2-924C-321803252C58}" presName="spacer" presStyleCnt="0"/>
      <dgm:spPr/>
    </dgm:pt>
    <dgm:pt modelId="{415BDCC2-6DA5-E14E-A233-5AE593B1A03E}" type="pres">
      <dgm:prSet presAssocID="{49B6231C-B4A8-46F1-B73F-A1F9711E4488}" presName="parentText" presStyleLbl="node1" presStyleIdx="1" presStyleCnt="7">
        <dgm:presLayoutVars>
          <dgm:chMax val="0"/>
          <dgm:bulletEnabled val="1"/>
        </dgm:presLayoutVars>
      </dgm:prSet>
      <dgm:spPr/>
    </dgm:pt>
    <dgm:pt modelId="{0E0208B1-8B42-B94F-B040-66261E4D1315}" type="pres">
      <dgm:prSet presAssocID="{EEC860F6-1EF2-4E1E-B813-4AFE3DE6FBFC}" presName="spacer" presStyleCnt="0"/>
      <dgm:spPr/>
    </dgm:pt>
    <dgm:pt modelId="{2846DD8A-0C5C-854E-A815-11C57C990F37}" type="pres">
      <dgm:prSet presAssocID="{2BFB5A66-FA23-44A8-A490-CCFB1EA7E69E}" presName="parentText" presStyleLbl="node1" presStyleIdx="2" presStyleCnt="7">
        <dgm:presLayoutVars>
          <dgm:chMax val="0"/>
          <dgm:bulletEnabled val="1"/>
        </dgm:presLayoutVars>
      </dgm:prSet>
      <dgm:spPr/>
    </dgm:pt>
    <dgm:pt modelId="{A8807A48-6984-0343-91AC-D98AA1BA9869}" type="pres">
      <dgm:prSet presAssocID="{1BA2079E-82E5-4539-91C8-4C58A3B8FB5A}" presName="spacer" presStyleCnt="0"/>
      <dgm:spPr/>
    </dgm:pt>
    <dgm:pt modelId="{E2C90106-3070-E34A-AE3E-61547F628E0A}" type="pres">
      <dgm:prSet presAssocID="{4071300D-7C19-4F33-9F85-F461A97342D1}" presName="parentText" presStyleLbl="node1" presStyleIdx="3" presStyleCnt="7">
        <dgm:presLayoutVars>
          <dgm:chMax val="0"/>
          <dgm:bulletEnabled val="1"/>
        </dgm:presLayoutVars>
      </dgm:prSet>
      <dgm:spPr/>
    </dgm:pt>
    <dgm:pt modelId="{D4983A82-311A-674A-9D36-D9A892673369}" type="pres">
      <dgm:prSet presAssocID="{CED86D69-D0DE-4422-AAC2-EB6CA4FA41DF}" presName="spacer" presStyleCnt="0"/>
      <dgm:spPr/>
    </dgm:pt>
    <dgm:pt modelId="{FB5F9E11-DC4D-BA43-9D4A-A614952B5880}" type="pres">
      <dgm:prSet presAssocID="{F59D938D-F039-4C02-858F-225C2D4F8E03}" presName="parentText" presStyleLbl="node1" presStyleIdx="4" presStyleCnt="7">
        <dgm:presLayoutVars>
          <dgm:chMax val="0"/>
          <dgm:bulletEnabled val="1"/>
        </dgm:presLayoutVars>
      </dgm:prSet>
      <dgm:spPr/>
    </dgm:pt>
    <dgm:pt modelId="{6789E333-EF9D-9844-99FB-661CC36AC9E5}" type="pres">
      <dgm:prSet presAssocID="{5C53F9F6-0059-4FDA-A9B7-F41E08776D8F}" presName="spacer" presStyleCnt="0"/>
      <dgm:spPr/>
    </dgm:pt>
    <dgm:pt modelId="{2B3359D1-DB31-3D49-AB98-713D7E3A2426}" type="pres">
      <dgm:prSet presAssocID="{C6D8100A-6F93-4C12-9397-AC5DA2EC8A28}" presName="parentText" presStyleLbl="node1" presStyleIdx="5" presStyleCnt="7">
        <dgm:presLayoutVars>
          <dgm:chMax val="0"/>
          <dgm:bulletEnabled val="1"/>
        </dgm:presLayoutVars>
      </dgm:prSet>
      <dgm:spPr/>
    </dgm:pt>
    <dgm:pt modelId="{FB4E7C04-F303-CF47-89F3-4B8BA6C76936}" type="pres">
      <dgm:prSet presAssocID="{29DE77E9-A102-4B33-8D05-0F28930E2030}" presName="spacer" presStyleCnt="0"/>
      <dgm:spPr/>
    </dgm:pt>
    <dgm:pt modelId="{A1FD3C36-D6A9-DA49-B222-0684B0B8ECB8}" type="pres">
      <dgm:prSet presAssocID="{6FFF4CA4-C4C7-4792-B5D6-2BC381E6E16E}" presName="parentText" presStyleLbl="node1" presStyleIdx="6" presStyleCnt="7">
        <dgm:presLayoutVars>
          <dgm:chMax val="0"/>
          <dgm:bulletEnabled val="1"/>
        </dgm:presLayoutVars>
      </dgm:prSet>
      <dgm:spPr/>
    </dgm:pt>
  </dgm:ptLst>
  <dgm:cxnLst>
    <dgm:cxn modelId="{70DF2412-E17F-47FB-90FD-BEF8D4ED280F}" srcId="{F65E437C-F5DB-4ABF-97A4-BA870546660D}" destId="{4071300D-7C19-4F33-9F85-F461A97342D1}" srcOrd="3" destOrd="0" parTransId="{D827D0D9-76D8-4CA5-B710-7A8634A2C078}" sibTransId="{CED86D69-D0DE-4422-AAC2-EB6CA4FA41DF}"/>
    <dgm:cxn modelId="{37AFFF22-9910-044A-AF13-E8B47C4829C4}" type="presOf" srcId="{12AE4B24-5A64-4938-AB7F-AB529B4F448B}" destId="{26B7576D-C2D5-0C45-8128-BCD199B97A0B}" srcOrd="0" destOrd="0" presId="urn:microsoft.com/office/officeart/2005/8/layout/vList2"/>
    <dgm:cxn modelId="{B759FF2D-FACA-4CA7-AD89-F9FA89623B5C}" srcId="{F65E437C-F5DB-4ABF-97A4-BA870546660D}" destId="{F59D938D-F039-4C02-858F-225C2D4F8E03}" srcOrd="4" destOrd="0" parTransId="{61E137A4-DD66-4C9C-9758-7721B1368197}" sibTransId="{5C53F9F6-0059-4FDA-A9B7-F41E08776D8F}"/>
    <dgm:cxn modelId="{BF9A0747-FEA6-46DE-9127-69EE43928CE3}" srcId="{F65E437C-F5DB-4ABF-97A4-BA870546660D}" destId="{6FFF4CA4-C4C7-4792-B5D6-2BC381E6E16E}" srcOrd="6" destOrd="0" parTransId="{FEA475B1-CE3C-44D2-9029-92EFB2D7B976}" sibTransId="{59C64223-A0C0-4179-A230-0ED7B78DBED1}"/>
    <dgm:cxn modelId="{9D033474-D7B3-8D4B-9DDC-E30858DAF395}" type="presOf" srcId="{4071300D-7C19-4F33-9F85-F461A97342D1}" destId="{E2C90106-3070-E34A-AE3E-61547F628E0A}" srcOrd="0" destOrd="0" presId="urn:microsoft.com/office/officeart/2005/8/layout/vList2"/>
    <dgm:cxn modelId="{101B7B7D-D117-4B54-BE77-DDE2E664EF44}" srcId="{F65E437C-F5DB-4ABF-97A4-BA870546660D}" destId="{49B6231C-B4A8-46F1-B73F-A1F9711E4488}" srcOrd="1" destOrd="0" parTransId="{6AA7774A-0927-4E50-93FD-1E9DB6E07A71}" sibTransId="{EEC860F6-1EF2-4E1E-B813-4AFE3DE6FBFC}"/>
    <dgm:cxn modelId="{F4772688-3D66-854A-A4FB-2AD82359856D}" type="presOf" srcId="{C6D8100A-6F93-4C12-9397-AC5DA2EC8A28}" destId="{2B3359D1-DB31-3D49-AB98-713D7E3A2426}" srcOrd="0" destOrd="0" presId="urn:microsoft.com/office/officeart/2005/8/layout/vList2"/>
    <dgm:cxn modelId="{DB880F8B-40FF-C942-AC29-EC410D82DF7A}" type="presOf" srcId="{6FFF4CA4-C4C7-4792-B5D6-2BC381E6E16E}" destId="{A1FD3C36-D6A9-DA49-B222-0684B0B8ECB8}" srcOrd="0" destOrd="0" presId="urn:microsoft.com/office/officeart/2005/8/layout/vList2"/>
    <dgm:cxn modelId="{E482608B-3354-8E41-BB80-4E70C4181D04}" type="presOf" srcId="{49B6231C-B4A8-46F1-B73F-A1F9711E4488}" destId="{415BDCC2-6DA5-E14E-A233-5AE593B1A03E}" srcOrd="0" destOrd="0" presId="urn:microsoft.com/office/officeart/2005/8/layout/vList2"/>
    <dgm:cxn modelId="{8A4F24A2-FE31-4649-A87A-F8BAA138A649}" srcId="{F65E437C-F5DB-4ABF-97A4-BA870546660D}" destId="{C6D8100A-6F93-4C12-9397-AC5DA2EC8A28}" srcOrd="5" destOrd="0" parTransId="{23791A73-FD93-492A-88AD-ED68592A6407}" sibTransId="{29DE77E9-A102-4B33-8D05-0F28930E2030}"/>
    <dgm:cxn modelId="{45DE0BB5-BD38-5943-B6BE-09C06EEE07A5}" type="presOf" srcId="{F59D938D-F039-4C02-858F-225C2D4F8E03}" destId="{FB5F9E11-DC4D-BA43-9D4A-A614952B5880}" srcOrd="0" destOrd="0" presId="urn:microsoft.com/office/officeart/2005/8/layout/vList2"/>
    <dgm:cxn modelId="{3ADB89C7-6FC0-B54D-981C-9D88256A23FA}" type="presOf" srcId="{2BFB5A66-FA23-44A8-A490-CCFB1EA7E69E}" destId="{2846DD8A-0C5C-854E-A815-11C57C990F37}" srcOrd="0" destOrd="0" presId="urn:microsoft.com/office/officeart/2005/8/layout/vList2"/>
    <dgm:cxn modelId="{EC0BEDDB-CF68-4934-AD25-12F4D0007EB4}" srcId="{F65E437C-F5DB-4ABF-97A4-BA870546660D}" destId="{12AE4B24-5A64-4938-AB7F-AB529B4F448B}" srcOrd="0" destOrd="0" parTransId="{4BE4FB4C-C976-418A-A823-BAB008F3F391}" sibTransId="{74CDAE2C-2B46-42F2-924C-321803252C58}"/>
    <dgm:cxn modelId="{E6D1F1E0-478C-48A9-9B96-315641983CF1}" srcId="{F65E437C-F5DB-4ABF-97A4-BA870546660D}" destId="{2BFB5A66-FA23-44A8-A490-CCFB1EA7E69E}" srcOrd="2" destOrd="0" parTransId="{A34D50B8-849D-4665-8281-ABAC2FBC748C}" sibTransId="{1BA2079E-82E5-4539-91C8-4C58A3B8FB5A}"/>
    <dgm:cxn modelId="{E02597EC-8A45-754F-BD86-E033A155ED84}" type="presOf" srcId="{F65E437C-F5DB-4ABF-97A4-BA870546660D}" destId="{BD777FED-0777-E64E-B359-417B2BB4411F}" srcOrd="0" destOrd="0" presId="urn:microsoft.com/office/officeart/2005/8/layout/vList2"/>
    <dgm:cxn modelId="{04ECF277-7FE8-024D-A1A2-825140481C08}" type="presParOf" srcId="{BD777FED-0777-E64E-B359-417B2BB4411F}" destId="{26B7576D-C2D5-0C45-8128-BCD199B97A0B}" srcOrd="0" destOrd="0" presId="urn:microsoft.com/office/officeart/2005/8/layout/vList2"/>
    <dgm:cxn modelId="{18A78E7B-82CC-B74A-B2C0-3BDF54C8C880}" type="presParOf" srcId="{BD777FED-0777-E64E-B359-417B2BB4411F}" destId="{C5516D1A-D58F-E041-AA23-AF2518794C31}" srcOrd="1" destOrd="0" presId="urn:microsoft.com/office/officeart/2005/8/layout/vList2"/>
    <dgm:cxn modelId="{D41AEDC9-391F-FF49-B80F-3BFCAB26D77F}" type="presParOf" srcId="{BD777FED-0777-E64E-B359-417B2BB4411F}" destId="{415BDCC2-6DA5-E14E-A233-5AE593B1A03E}" srcOrd="2" destOrd="0" presId="urn:microsoft.com/office/officeart/2005/8/layout/vList2"/>
    <dgm:cxn modelId="{1C779ABC-E550-9947-8FD7-EBC7CD1F9D10}" type="presParOf" srcId="{BD777FED-0777-E64E-B359-417B2BB4411F}" destId="{0E0208B1-8B42-B94F-B040-66261E4D1315}" srcOrd="3" destOrd="0" presId="urn:microsoft.com/office/officeart/2005/8/layout/vList2"/>
    <dgm:cxn modelId="{CC8F68C8-67B0-5945-B9E1-27D5EE9B9958}" type="presParOf" srcId="{BD777FED-0777-E64E-B359-417B2BB4411F}" destId="{2846DD8A-0C5C-854E-A815-11C57C990F37}" srcOrd="4" destOrd="0" presId="urn:microsoft.com/office/officeart/2005/8/layout/vList2"/>
    <dgm:cxn modelId="{3A0C0FA3-A7BC-8F43-8EA5-9A23779318E7}" type="presParOf" srcId="{BD777FED-0777-E64E-B359-417B2BB4411F}" destId="{A8807A48-6984-0343-91AC-D98AA1BA9869}" srcOrd="5" destOrd="0" presId="urn:microsoft.com/office/officeart/2005/8/layout/vList2"/>
    <dgm:cxn modelId="{1AF6596B-4301-DE42-95FC-3C62F48C6BF0}" type="presParOf" srcId="{BD777FED-0777-E64E-B359-417B2BB4411F}" destId="{E2C90106-3070-E34A-AE3E-61547F628E0A}" srcOrd="6" destOrd="0" presId="urn:microsoft.com/office/officeart/2005/8/layout/vList2"/>
    <dgm:cxn modelId="{D0679ACD-06C1-B144-A3C8-0DEF35C8706A}" type="presParOf" srcId="{BD777FED-0777-E64E-B359-417B2BB4411F}" destId="{D4983A82-311A-674A-9D36-D9A892673369}" srcOrd="7" destOrd="0" presId="urn:microsoft.com/office/officeart/2005/8/layout/vList2"/>
    <dgm:cxn modelId="{01A0F049-628E-C043-B61B-F8E00ACA9697}" type="presParOf" srcId="{BD777FED-0777-E64E-B359-417B2BB4411F}" destId="{FB5F9E11-DC4D-BA43-9D4A-A614952B5880}" srcOrd="8" destOrd="0" presId="urn:microsoft.com/office/officeart/2005/8/layout/vList2"/>
    <dgm:cxn modelId="{D6B2D50A-B53F-B94E-9E1D-DDB4F39F705C}" type="presParOf" srcId="{BD777FED-0777-E64E-B359-417B2BB4411F}" destId="{6789E333-EF9D-9844-99FB-661CC36AC9E5}" srcOrd="9" destOrd="0" presId="urn:microsoft.com/office/officeart/2005/8/layout/vList2"/>
    <dgm:cxn modelId="{9D9BA2CF-B2FA-504A-8DE6-373A93F762F8}" type="presParOf" srcId="{BD777FED-0777-E64E-B359-417B2BB4411F}" destId="{2B3359D1-DB31-3D49-AB98-713D7E3A2426}" srcOrd="10" destOrd="0" presId="urn:microsoft.com/office/officeart/2005/8/layout/vList2"/>
    <dgm:cxn modelId="{9CC22903-900B-1147-A0C9-AC25F674D592}" type="presParOf" srcId="{BD777FED-0777-E64E-B359-417B2BB4411F}" destId="{FB4E7C04-F303-CF47-89F3-4B8BA6C76936}" srcOrd="11" destOrd="0" presId="urn:microsoft.com/office/officeart/2005/8/layout/vList2"/>
    <dgm:cxn modelId="{456ECE18-3BFC-F94D-8354-F239950E23A0}" type="presParOf" srcId="{BD777FED-0777-E64E-B359-417B2BB4411F}" destId="{A1FD3C36-D6A9-DA49-B222-0684B0B8ECB8}"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E6440F4-4080-4419-8084-E83A55C66A90}"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C9D2A03E-6421-48CB-A682-FE2BD10E4A48}">
      <dgm:prSet/>
      <dgm:spPr/>
      <dgm:t>
        <a:bodyPr/>
        <a:lstStyle/>
        <a:p>
          <a:r>
            <a:rPr lang="en-GB"/>
            <a:t>Are my actions, speech, emotions and thoughts a true reflection of Me? </a:t>
          </a:r>
          <a:endParaRPr lang="en-US"/>
        </a:p>
      </dgm:t>
    </dgm:pt>
    <dgm:pt modelId="{ED3338D0-A396-4408-AF31-5AC0E4CF1F37}" type="parTrans" cxnId="{778BCA6E-AD44-44BA-BDFB-C0DAB7A62B13}">
      <dgm:prSet/>
      <dgm:spPr/>
      <dgm:t>
        <a:bodyPr/>
        <a:lstStyle/>
        <a:p>
          <a:endParaRPr lang="en-US"/>
        </a:p>
      </dgm:t>
    </dgm:pt>
    <dgm:pt modelId="{ADE9AB15-0F40-41C9-984F-E09FDD384A71}" type="sibTrans" cxnId="{778BCA6E-AD44-44BA-BDFB-C0DAB7A62B13}">
      <dgm:prSet/>
      <dgm:spPr/>
      <dgm:t>
        <a:bodyPr/>
        <a:lstStyle/>
        <a:p>
          <a:endParaRPr lang="en-US"/>
        </a:p>
      </dgm:t>
    </dgm:pt>
    <dgm:pt modelId="{4774933F-0D74-4B0F-B21D-8A9B3BA8B477}">
      <dgm:prSet/>
      <dgm:spPr/>
      <dgm:t>
        <a:bodyPr/>
        <a:lstStyle/>
        <a:p>
          <a:r>
            <a:rPr lang="en-GB"/>
            <a:t>Am I true to myself? If not, then why? -Do I doubt what I believe? Do I doubt who I really am? Am I afraid of revealing my true identity? </a:t>
          </a:r>
          <a:endParaRPr lang="en-US"/>
        </a:p>
      </dgm:t>
    </dgm:pt>
    <dgm:pt modelId="{1FD1C4C3-238B-472F-B993-9DDB83F9228E}" type="parTrans" cxnId="{8C7A196C-CC53-4AA3-B69C-6BF892BCE76D}">
      <dgm:prSet/>
      <dgm:spPr/>
      <dgm:t>
        <a:bodyPr/>
        <a:lstStyle/>
        <a:p>
          <a:endParaRPr lang="en-US"/>
        </a:p>
      </dgm:t>
    </dgm:pt>
    <dgm:pt modelId="{6CD920AD-979F-473C-A0BE-DC6EED9A2DC2}" type="sibTrans" cxnId="{8C7A196C-CC53-4AA3-B69C-6BF892BCE76D}">
      <dgm:prSet/>
      <dgm:spPr/>
      <dgm:t>
        <a:bodyPr/>
        <a:lstStyle/>
        <a:p>
          <a:endParaRPr lang="en-US"/>
        </a:p>
      </dgm:t>
    </dgm:pt>
    <dgm:pt modelId="{D9F43A5C-FB43-482E-B932-6812EBBAC839}">
      <dgm:prSet/>
      <dgm:spPr/>
      <dgm:t>
        <a:bodyPr/>
        <a:lstStyle/>
        <a:p>
          <a:r>
            <a:rPr lang="en-GB"/>
            <a:t>Who am I? Am I that which I do? Or that which I say? Or that which I feel? Or that which I think? </a:t>
          </a:r>
          <a:endParaRPr lang="en-US"/>
        </a:p>
      </dgm:t>
    </dgm:pt>
    <dgm:pt modelId="{66E37C71-55C0-4F1B-AD74-5E4414722536}" type="parTrans" cxnId="{5F3BCAED-FC24-4F15-911D-7EF4FDC3782F}">
      <dgm:prSet/>
      <dgm:spPr/>
      <dgm:t>
        <a:bodyPr/>
        <a:lstStyle/>
        <a:p>
          <a:endParaRPr lang="en-US"/>
        </a:p>
      </dgm:t>
    </dgm:pt>
    <dgm:pt modelId="{D860D91F-F88F-478F-8D04-B8839738BB0D}" type="sibTrans" cxnId="{5F3BCAED-FC24-4F15-911D-7EF4FDC3782F}">
      <dgm:prSet/>
      <dgm:spPr/>
      <dgm:t>
        <a:bodyPr/>
        <a:lstStyle/>
        <a:p>
          <a:endParaRPr lang="en-US"/>
        </a:p>
      </dgm:t>
    </dgm:pt>
    <dgm:pt modelId="{F60CD025-116C-4821-A912-522CFFFBE477}">
      <dgm:prSet/>
      <dgm:spPr/>
      <dgm:t>
        <a:bodyPr/>
        <a:lstStyle/>
        <a:p>
          <a:r>
            <a:rPr lang="en-GB"/>
            <a:t>How can I judge myself if I do not know who I am?</a:t>
          </a:r>
          <a:endParaRPr lang="en-US"/>
        </a:p>
      </dgm:t>
    </dgm:pt>
    <dgm:pt modelId="{0FBCEDA5-8E55-4873-AF1F-09D5FE507B6C}" type="parTrans" cxnId="{A9352557-9CF1-4E49-B158-7C3D8F363DA7}">
      <dgm:prSet/>
      <dgm:spPr/>
      <dgm:t>
        <a:bodyPr/>
        <a:lstStyle/>
        <a:p>
          <a:endParaRPr lang="en-US"/>
        </a:p>
      </dgm:t>
    </dgm:pt>
    <dgm:pt modelId="{3EF89644-E4FA-430F-94F8-850DA368895E}" type="sibTrans" cxnId="{A9352557-9CF1-4E49-B158-7C3D8F363DA7}">
      <dgm:prSet/>
      <dgm:spPr/>
      <dgm:t>
        <a:bodyPr/>
        <a:lstStyle/>
        <a:p>
          <a:endParaRPr lang="en-US"/>
        </a:p>
      </dgm:t>
    </dgm:pt>
    <dgm:pt modelId="{1FDA5009-3410-4065-B8F8-4C439FBBF831}">
      <dgm:prSet/>
      <dgm:spPr/>
      <dgm:t>
        <a:bodyPr/>
        <a:lstStyle/>
        <a:p>
          <a:r>
            <a:rPr lang="en-GB"/>
            <a:t>Is there Anyone who Knows me better than I know myself?</a:t>
          </a:r>
          <a:endParaRPr lang="en-US"/>
        </a:p>
      </dgm:t>
    </dgm:pt>
    <dgm:pt modelId="{2AA1ACA1-A0D4-4B8B-B2F6-AAF875A22E8B}" type="parTrans" cxnId="{64D93DE0-2B22-4CA4-8A6C-89BEEEEC56B5}">
      <dgm:prSet/>
      <dgm:spPr/>
      <dgm:t>
        <a:bodyPr/>
        <a:lstStyle/>
        <a:p>
          <a:endParaRPr lang="en-US"/>
        </a:p>
      </dgm:t>
    </dgm:pt>
    <dgm:pt modelId="{56140E8A-2021-4DF9-9411-0F5D0DBE17B2}" type="sibTrans" cxnId="{64D93DE0-2B22-4CA4-8A6C-89BEEEEC56B5}">
      <dgm:prSet/>
      <dgm:spPr/>
      <dgm:t>
        <a:bodyPr/>
        <a:lstStyle/>
        <a:p>
          <a:endParaRPr lang="en-US"/>
        </a:p>
      </dgm:t>
    </dgm:pt>
    <dgm:pt modelId="{EDB044DF-D536-534D-8049-72DEB196C970}" type="pres">
      <dgm:prSet presAssocID="{CE6440F4-4080-4419-8084-E83A55C66A90}" presName="linear" presStyleCnt="0">
        <dgm:presLayoutVars>
          <dgm:animLvl val="lvl"/>
          <dgm:resizeHandles val="exact"/>
        </dgm:presLayoutVars>
      </dgm:prSet>
      <dgm:spPr/>
    </dgm:pt>
    <dgm:pt modelId="{F6FCB1FE-9F5C-0148-8853-751EAE257FFA}" type="pres">
      <dgm:prSet presAssocID="{C9D2A03E-6421-48CB-A682-FE2BD10E4A48}" presName="parentText" presStyleLbl="node1" presStyleIdx="0" presStyleCnt="5">
        <dgm:presLayoutVars>
          <dgm:chMax val="0"/>
          <dgm:bulletEnabled val="1"/>
        </dgm:presLayoutVars>
      </dgm:prSet>
      <dgm:spPr/>
    </dgm:pt>
    <dgm:pt modelId="{1EAA44FD-D683-1440-B18D-1CBBD85014F1}" type="pres">
      <dgm:prSet presAssocID="{ADE9AB15-0F40-41C9-984F-E09FDD384A71}" presName="spacer" presStyleCnt="0"/>
      <dgm:spPr/>
    </dgm:pt>
    <dgm:pt modelId="{92E50CFC-64B5-9448-9D59-230EBAFB2FAB}" type="pres">
      <dgm:prSet presAssocID="{4774933F-0D74-4B0F-B21D-8A9B3BA8B477}" presName="parentText" presStyleLbl="node1" presStyleIdx="1" presStyleCnt="5">
        <dgm:presLayoutVars>
          <dgm:chMax val="0"/>
          <dgm:bulletEnabled val="1"/>
        </dgm:presLayoutVars>
      </dgm:prSet>
      <dgm:spPr/>
    </dgm:pt>
    <dgm:pt modelId="{02A8A395-43EC-6A41-8D7A-97D3210384EC}" type="pres">
      <dgm:prSet presAssocID="{6CD920AD-979F-473C-A0BE-DC6EED9A2DC2}" presName="spacer" presStyleCnt="0"/>
      <dgm:spPr/>
    </dgm:pt>
    <dgm:pt modelId="{DBA2AAC9-9920-4C4A-87D3-E271633DBA66}" type="pres">
      <dgm:prSet presAssocID="{D9F43A5C-FB43-482E-B932-6812EBBAC839}" presName="parentText" presStyleLbl="node1" presStyleIdx="2" presStyleCnt="5">
        <dgm:presLayoutVars>
          <dgm:chMax val="0"/>
          <dgm:bulletEnabled val="1"/>
        </dgm:presLayoutVars>
      </dgm:prSet>
      <dgm:spPr/>
    </dgm:pt>
    <dgm:pt modelId="{CD9FA306-C5B1-7744-BB4D-A3CC6EAA08C6}" type="pres">
      <dgm:prSet presAssocID="{D860D91F-F88F-478F-8D04-B8839738BB0D}" presName="spacer" presStyleCnt="0"/>
      <dgm:spPr/>
    </dgm:pt>
    <dgm:pt modelId="{C36A1223-D0E9-8046-B9D9-ADBEDD44405C}" type="pres">
      <dgm:prSet presAssocID="{F60CD025-116C-4821-A912-522CFFFBE477}" presName="parentText" presStyleLbl="node1" presStyleIdx="3" presStyleCnt="5">
        <dgm:presLayoutVars>
          <dgm:chMax val="0"/>
          <dgm:bulletEnabled val="1"/>
        </dgm:presLayoutVars>
      </dgm:prSet>
      <dgm:spPr/>
    </dgm:pt>
    <dgm:pt modelId="{B685F1A6-2291-B845-901F-E512CF1B7C44}" type="pres">
      <dgm:prSet presAssocID="{3EF89644-E4FA-430F-94F8-850DA368895E}" presName="spacer" presStyleCnt="0"/>
      <dgm:spPr/>
    </dgm:pt>
    <dgm:pt modelId="{FE66DE67-8623-1340-A17F-48E397FA2089}" type="pres">
      <dgm:prSet presAssocID="{1FDA5009-3410-4065-B8F8-4C439FBBF831}" presName="parentText" presStyleLbl="node1" presStyleIdx="4" presStyleCnt="5">
        <dgm:presLayoutVars>
          <dgm:chMax val="0"/>
          <dgm:bulletEnabled val="1"/>
        </dgm:presLayoutVars>
      </dgm:prSet>
      <dgm:spPr/>
    </dgm:pt>
  </dgm:ptLst>
  <dgm:cxnLst>
    <dgm:cxn modelId="{4AFA9232-965F-2846-9472-8048E96F1116}" type="presOf" srcId="{CE6440F4-4080-4419-8084-E83A55C66A90}" destId="{EDB044DF-D536-534D-8049-72DEB196C970}" srcOrd="0" destOrd="0" presId="urn:microsoft.com/office/officeart/2005/8/layout/vList2"/>
    <dgm:cxn modelId="{EE599A33-F0A7-C042-ACCE-5C3F71983CA5}" type="presOf" srcId="{4774933F-0D74-4B0F-B21D-8A9B3BA8B477}" destId="{92E50CFC-64B5-9448-9D59-230EBAFB2FAB}" srcOrd="0" destOrd="0" presId="urn:microsoft.com/office/officeart/2005/8/layout/vList2"/>
    <dgm:cxn modelId="{A3C20437-A55A-2340-A4A8-D0DC489C14CA}" type="presOf" srcId="{1FDA5009-3410-4065-B8F8-4C439FBBF831}" destId="{FE66DE67-8623-1340-A17F-48E397FA2089}" srcOrd="0" destOrd="0" presId="urn:microsoft.com/office/officeart/2005/8/layout/vList2"/>
    <dgm:cxn modelId="{A9352557-9CF1-4E49-B158-7C3D8F363DA7}" srcId="{CE6440F4-4080-4419-8084-E83A55C66A90}" destId="{F60CD025-116C-4821-A912-522CFFFBE477}" srcOrd="3" destOrd="0" parTransId="{0FBCEDA5-8E55-4873-AF1F-09D5FE507B6C}" sibTransId="{3EF89644-E4FA-430F-94F8-850DA368895E}"/>
    <dgm:cxn modelId="{8C7A196C-CC53-4AA3-B69C-6BF892BCE76D}" srcId="{CE6440F4-4080-4419-8084-E83A55C66A90}" destId="{4774933F-0D74-4B0F-B21D-8A9B3BA8B477}" srcOrd="1" destOrd="0" parTransId="{1FD1C4C3-238B-472F-B993-9DDB83F9228E}" sibTransId="{6CD920AD-979F-473C-A0BE-DC6EED9A2DC2}"/>
    <dgm:cxn modelId="{778BCA6E-AD44-44BA-BDFB-C0DAB7A62B13}" srcId="{CE6440F4-4080-4419-8084-E83A55C66A90}" destId="{C9D2A03E-6421-48CB-A682-FE2BD10E4A48}" srcOrd="0" destOrd="0" parTransId="{ED3338D0-A396-4408-AF31-5AC0E4CF1F37}" sibTransId="{ADE9AB15-0F40-41C9-984F-E09FDD384A71}"/>
    <dgm:cxn modelId="{64ED008A-D767-984A-B493-72420B79C26D}" type="presOf" srcId="{C9D2A03E-6421-48CB-A682-FE2BD10E4A48}" destId="{F6FCB1FE-9F5C-0148-8853-751EAE257FFA}" srcOrd="0" destOrd="0" presId="urn:microsoft.com/office/officeart/2005/8/layout/vList2"/>
    <dgm:cxn modelId="{A9CFE79B-E531-2E43-83BC-1647AAC2D152}" type="presOf" srcId="{F60CD025-116C-4821-A912-522CFFFBE477}" destId="{C36A1223-D0E9-8046-B9D9-ADBEDD44405C}" srcOrd="0" destOrd="0" presId="urn:microsoft.com/office/officeart/2005/8/layout/vList2"/>
    <dgm:cxn modelId="{869E68AC-3483-7E47-8E95-89E93261BA64}" type="presOf" srcId="{D9F43A5C-FB43-482E-B932-6812EBBAC839}" destId="{DBA2AAC9-9920-4C4A-87D3-E271633DBA66}" srcOrd="0" destOrd="0" presId="urn:microsoft.com/office/officeart/2005/8/layout/vList2"/>
    <dgm:cxn modelId="{64D93DE0-2B22-4CA4-8A6C-89BEEEEC56B5}" srcId="{CE6440F4-4080-4419-8084-E83A55C66A90}" destId="{1FDA5009-3410-4065-B8F8-4C439FBBF831}" srcOrd="4" destOrd="0" parTransId="{2AA1ACA1-A0D4-4B8B-B2F6-AAF875A22E8B}" sibTransId="{56140E8A-2021-4DF9-9411-0F5D0DBE17B2}"/>
    <dgm:cxn modelId="{5F3BCAED-FC24-4F15-911D-7EF4FDC3782F}" srcId="{CE6440F4-4080-4419-8084-E83A55C66A90}" destId="{D9F43A5C-FB43-482E-B932-6812EBBAC839}" srcOrd="2" destOrd="0" parTransId="{66E37C71-55C0-4F1B-AD74-5E4414722536}" sibTransId="{D860D91F-F88F-478F-8D04-B8839738BB0D}"/>
    <dgm:cxn modelId="{66D80F82-4E6F-2843-9B48-CCD0180D0732}" type="presParOf" srcId="{EDB044DF-D536-534D-8049-72DEB196C970}" destId="{F6FCB1FE-9F5C-0148-8853-751EAE257FFA}" srcOrd="0" destOrd="0" presId="urn:microsoft.com/office/officeart/2005/8/layout/vList2"/>
    <dgm:cxn modelId="{0E933416-FEB8-054C-A272-CABC6843B788}" type="presParOf" srcId="{EDB044DF-D536-534D-8049-72DEB196C970}" destId="{1EAA44FD-D683-1440-B18D-1CBBD85014F1}" srcOrd="1" destOrd="0" presId="urn:microsoft.com/office/officeart/2005/8/layout/vList2"/>
    <dgm:cxn modelId="{CEAFDB01-4F8E-0D45-A6FF-7913BF5B2294}" type="presParOf" srcId="{EDB044DF-D536-534D-8049-72DEB196C970}" destId="{92E50CFC-64B5-9448-9D59-230EBAFB2FAB}" srcOrd="2" destOrd="0" presId="urn:microsoft.com/office/officeart/2005/8/layout/vList2"/>
    <dgm:cxn modelId="{06A024F3-16F4-4A4A-A430-1E9A95A74017}" type="presParOf" srcId="{EDB044DF-D536-534D-8049-72DEB196C970}" destId="{02A8A395-43EC-6A41-8D7A-97D3210384EC}" srcOrd="3" destOrd="0" presId="urn:microsoft.com/office/officeart/2005/8/layout/vList2"/>
    <dgm:cxn modelId="{52D70982-6C90-3C49-BE6A-EF511B1BDE69}" type="presParOf" srcId="{EDB044DF-D536-534D-8049-72DEB196C970}" destId="{DBA2AAC9-9920-4C4A-87D3-E271633DBA66}" srcOrd="4" destOrd="0" presId="urn:microsoft.com/office/officeart/2005/8/layout/vList2"/>
    <dgm:cxn modelId="{B63ECAC2-5AA2-544D-ABD3-5051D6395FF4}" type="presParOf" srcId="{EDB044DF-D536-534D-8049-72DEB196C970}" destId="{CD9FA306-C5B1-7744-BB4D-A3CC6EAA08C6}" srcOrd="5" destOrd="0" presId="urn:microsoft.com/office/officeart/2005/8/layout/vList2"/>
    <dgm:cxn modelId="{CEF7323A-6C10-2549-8A49-EA86DA15FA75}" type="presParOf" srcId="{EDB044DF-D536-534D-8049-72DEB196C970}" destId="{C36A1223-D0E9-8046-B9D9-ADBEDD44405C}" srcOrd="6" destOrd="0" presId="urn:microsoft.com/office/officeart/2005/8/layout/vList2"/>
    <dgm:cxn modelId="{2192373B-8FD0-A842-9429-D111889B5BBE}" type="presParOf" srcId="{EDB044DF-D536-534D-8049-72DEB196C970}" destId="{B685F1A6-2291-B845-901F-E512CF1B7C44}" srcOrd="7" destOrd="0" presId="urn:microsoft.com/office/officeart/2005/8/layout/vList2"/>
    <dgm:cxn modelId="{70E9927E-0279-B141-A9D6-B738679616FD}" type="presParOf" srcId="{EDB044DF-D536-534D-8049-72DEB196C970}" destId="{FE66DE67-8623-1340-A17F-48E397FA2089}"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EDC8B8-CA6C-A149-A060-CDB61EABD329}">
      <dsp:nvSpPr>
        <dsp:cNvPr id="0" name=""/>
        <dsp:cNvSpPr/>
      </dsp:nvSpPr>
      <dsp:spPr>
        <a:xfrm>
          <a:off x="156995" y="3150"/>
          <a:ext cx="3207052" cy="1924231"/>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GB" sz="3400" kern="1200"/>
            <a:t>What do I understand by my Justice? </a:t>
          </a:r>
          <a:endParaRPr lang="en-US" sz="3400" kern="1200"/>
        </a:p>
      </dsp:txBody>
      <dsp:txXfrm>
        <a:off x="156995" y="3150"/>
        <a:ext cx="3207052" cy="1924231"/>
      </dsp:txXfrm>
    </dsp:sp>
    <dsp:sp modelId="{6372AEF0-9FD5-3F4B-872D-02B3D958A0A6}">
      <dsp:nvSpPr>
        <dsp:cNvPr id="0" name=""/>
        <dsp:cNvSpPr/>
      </dsp:nvSpPr>
      <dsp:spPr>
        <a:xfrm>
          <a:off x="3684752" y="3150"/>
          <a:ext cx="3207052" cy="1924231"/>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GB" sz="3400" kern="1200"/>
            <a:t>Why is my Justice important? </a:t>
          </a:r>
          <a:endParaRPr lang="en-US" sz="3400" kern="1200"/>
        </a:p>
      </dsp:txBody>
      <dsp:txXfrm>
        <a:off x="3684752" y="3150"/>
        <a:ext cx="3207052" cy="1924231"/>
      </dsp:txXfrm>
    </dsp:sp>
    <dsp:sp modelId="{1EBA7BF6-86F3-9C4C-BE29-190B49EC1101}">
      <dsp:nvSpPr>
        <dsp:cNvPr id="0" name=""/>
        <dsp:cNvSpPr/>
      </dsp:nvSpPr>
      <dsp:spPr>
        <a:xfrm>
          <a:off x="7212510" y="3150"/>
          <a:ext cx="3207052" cy="1924231"/>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GB" sz="3400" kern="1200"/>
            <a:t>Am I Just? How can my Justice help me? </a:t>
          </a:r>
          <a:endParaRPr lang="en-US" sz="3400" kern="1200"/>
        </a:p>
      </dsp:txBody>
      <dsp:txXfrm>
        <a:off x="7212510" y="3150"/>
        <a:ext cx="3207052" cy="1924231"/>
      </dsp:txXfrm>
    </dsp:sp>
    <dsp:sp modelId="{716387D1-8A1D-DB4E-9A34-2CF9E1712405}">
      <dsp:nvSpPr>
        <dsp:cNvPr id="0" name=""/>
        <dsp:cNvSpPr/>
      </dsp:nvSpPr>
      <dsp:spPr>
        <a:xfrm>
          <a:off x="1920874" y="2248086"/>
          <a:ext cx="3207052" cy="1924231"/>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GB" sz="3400" kern="1200"/>
            <a:t>How can my Justice help others? </a:t>
          </a:r>
          <a:endParaRPr lang="en-US" sz="3400" kern="1200"/>
        </a:p>
      </dsp:txBody>
      <dsp:txXfrm>
        <a:off x="1920874" y="2248086"/>
        <a:ext cx="3207052" cy="1924231"/>
      </dsp:txXfrm>
    </dsp:sp>
    <dsp:sp modelId="{70455094-8C5C-494A-8470-E29C59F21690}">
      <dsp:nvSpPr>
        <dsp:cNvPr id="0" name=""/>
        <dsp:cNvSpPr/>
      </dsp:nvSpPr>
      <dsp:spPr>
        <a:xfrm>
          <a:off x="5448631" y="2248086"/>
          <a:ext cx="3207052" cy="1924231"/>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GB" sz="3400" kern="1200"/>
            <a:t>How can I become more Just?</a:t>
          </a:r>
          <a:endParaRPr lang="en-US" sz="3400" kern="1200"/>
        </a:p>
      </dsp:txBody>
      <dsp:txXfrm>
        <a:off x="5448631" y="2248086"/>
        <a:ext cx="3207052" cy="192423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C8C60B-435B-7040-8B11-9516597BD7B4}">
      <dsp:nvSpPr>
        <dsp:cNvPr id="0" name=""/>
        <dsp:cNvSpPr/>
      </dsp:nvSpPr>
      <dsp:spPr>
        <a:xfrm>
          <a:off x="0" y="12793"/>
          <a:ext cx="5821767" cy="1008686"/>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Can I rely on my own Judgement of right and wrong?</a:t>
          </a:r>
          <a:endParaRPr lang="en-US" sz="1900" kern="1200"/>
        </a:p>
      </dsp:txBody>
      <dsp:txXfrm>
        <a:off x="49240" y="62033"/>
        <a:ext cx="5723287" cy="910206"/>
      </dsp:txXfrm>
    </dsp:sp>
    <dsp:sp modelId="{8F829E53-7201-224B-BC2E-747E3E917134}">
      <dsp:nvSpPr>
        <dsp:cNvPr id="0" name=""/>
        <dsp:cNvSpPr/>
      </dsp:nvSpPr>
      <dsp:spPr>
        <a:xfrm>
          <a:off x="0" y="1076199"/>
          <a:ext cx="5821767" cy="1008686"/>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Can I rely on my own ‘understanding’ of ‘Justice?’</a:t>
          </a:r>
          <a:endParaRPr lang="en-US" sz="1900" kern="1200"/>
        </a:p>
      </dsp:txBody>
      <dsp:txXfrm>
        <a:off x="49240" y="1125439"/>
        <a:ext cx="5723287" cy="910206"/>
      </dsp:txXfrm>
    </dsp:sp>
    <dsp:sp modelId="{1AB73DCA-72E2-E445-B5B7-DB946F705283}">
      <dsp:nvSpPr>
        <dsp:cNvPr id="0" name=""/>
        <dsp:cNvSpPr/>
      </dsp:nvSpPr>
      <dsp:spPr>
        <a:xfrm>
          <a:off x="0" y="2139605"/>
          <a:ext cx="5821767" cy="1008686"/>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How can I rely on my own judgement of ‘Justice’ if I am not ‘Honest’ in my expression of what I ‘think’ or ‘believe’ to be ‘Truth?’</a:t>
          </a:r>
          <a:endParaRPr lang="en-US" sz="1900" kern="1200"/>
        </a:p>
      </dsp:txBody>
      <dsp:txXfrm>
        <a:off x="49240" y="2188845"/>
        <a:ext cx="5723287" cy="910206"/>
      </dsp:txXfrm>
    </dsp:sp>
    <dsp:sp modelId="{909E4029-6E3F-CE40-8099-3F9DCA025E5A}">
      <dsp:nvSpPr>
        <dsp:cNvPr id="0" name=""/>
        <dsp:cNvSpPr/>
      </dsp:nvSpPr>
      <dsp:spPr>
        <a:xfrm>
          <a:off x="0" y="3203012"/>
          <a:ext cx="5821767" cy="1008686"/>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How can I be truthful in my expression of who I am if I do not ‘Know’ myself? </a:t>
          </a:r>
          <a:endParaRPr lang="en-US" sz="1900" kern="1200"/>
        </a:p>
      </dsp:txBody>
      <dsp:txXfrm>
        <a:off x="49240" y="3252252"/>
        <a:ext cx="5723287" cy="910206"/>
      </dsp:txXfrm>
    </dsp:sp>
    <dsp:sp modelId="{5C0FAD36-3B17-9744-82DE-EF583B5689CF}">
      <dsp:nvSpPr>
        <dsp:cNvPr id="0" name=""/>
        <dsp:cNvSpPr/>
      </dsp:nvSpPr>
      <dsp:spPr>
        <a:xfrm>
          <a:off x="0" y="4266418"/>
          <a:ext cx="5821767" cy="1008686"/>
        </a:xfrm>
        <a:prstGeom prst="round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How can I recognise the ‘truth’ of the excuses of others who wrong me if I do not recognise my own ‘truth?’</a:t>
          </a:r>
          <a:endParaRPr lang="en-US" sz="1900" kern="1200"/>
        </a:p>
      </dsp:txBody>
      <dsp:txXfrm>
        <a:off x="49240" y="4315658"/>
        <a:ext cx="5723287" cy="91020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457A64-E69C-CE4A-937C-AD1ABEFF4FEC}">
      <dsp:nvSpPr>
        <dsp:cNvPr id="0" name=""/>
        <dsp:cNvSpPr/>
      </dsp:nvSpPr>
      <dsp:spPr>
        <a:xfrm>
          <a:off x="0" y="669371"/>
          <a:ext cx="5821767" cy="757574"/>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kern="1200"/>
            <a:t>Am I able to ‘see’ into the hearts of others and read their thoughts? </a:t>
          </a:r>
          <a:endParaRPr lang="en-US" sz="1400" kern="1200"/>
        </a:p>
      </dsp:txBody>
      <dsp:txXfrm>
        <a:off x="36982" y="706353"/>
        <a:ext cx="5747803" cy="683610"/>
      </dsp:txXfrm>
    </dsp:sp>
    <dsp:sp modelId="{D2CE5779-156E-4945-82FD-9EE6EE2FD695}">
      <dsp:nvSpPr>
        <dsp:cNvPr id="0" name=""/>
        <dsp:cNvSpPr/>
      </dsp:nvSpPr>
      <dsp:spPr>
        <a:xfrm>
          <a:off x="0" y="1467266"/>
          <a:ext cx="5821767" cy="757574"/>
        </a:xfrm>
        <a:prstGeom prst="roundRect">
          <a:avLst/>
        </a:prstGeom>
        <a:solidFill>
          <a:schemeClr val="accent2">
            <a:hueOff val="632483"/>
            <a:satOff val="-11966"/>
            <a:lumOff val="-83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kern="1200"/>
            <a:t>Am I able to recognise the truth and sincerity behind the speech and behaviour of others? If so- how? Do I ‘Know’ them? Is there No-one Higher than Me that can ‘Know’ the Truth and sincerity of others?</a:t>
          </a:r>
          <a:endParaRPr lang="en-US" sz="1400" kern="1200"/>
        </a:p>
      </dsp:txBody>
      <dsp:txXfrm>
        <a:off x="36982" y="1504248"/>
        <a:ext cx="5747803" cy="683610"/>
      </dsp:txXfrm>
    </dsp:sp>
    <dsp:sp modelId="{37DCF969-6ED6-1948-9089-EEE3C7844B05}">
      <dsp:nvSpPr>
        <dsp:cNvPr id="0" name=""/>
        <dsp:cNvSpPr/>
      </dsp:nvSpPr>
      <dsp:spPr>
        <a:xfrm>
          <a:off x="0" y="2265161"/>
          <a:ext cx="5821767" cy="757574"/>
        </a:xfrm>
        <a:prstGeom prst="roundRect">
          <a:avLst/>
        </a:prstGeom>
        <a:solidFill>
          <a:schemeClr val="accent2">
            <a:hueOff val="1264967"/>
            <a:satOff val="-23931"/>
            <a:lumOff val="-166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kern="1200"/>
            <a:t>Do I understand the story and reasons behind the actions of others before I make judgement about them? </a:t>
          </a:r>
          <a:endParaRPr lang="en-US" sz="1400" kern="1200"/>
        </a:p>
      </dsp:txBody>
      <dsp:txXfrm>
        <a:off x="36982" y="2302143"/>
        <a:ext cx="5747803" cy="683610"/>
      </dsp:txXfrm>
    </dsp:sp>
    <dsp:sp modelId="{3AAF1223-59F0-BB4E-A5ED-2E47E49D19AF}">
      <dsp:nvSpPr>
        <dsp:cNvPr id="0" name=""/>
        <dsp:cNvSpPr/>
      </dsp:nvSpPr>
      <dsp:spPr>
        <a:xfrm>
          <a:off x="0" y="3063056"/>
          <a:ext cx="5821767" cy="757574"/>
        </a:xfrm>
        <a:prstGeom prst="roundRect">
          <a:avLst/>
        </a:prstGeom>
        <a:solidFill>
          <a:schemeClr val="accent2">
            <a:hueOff val="1897450"/>
            <a:satOff val="-35897"/>
            <a:lumOff val="-250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kern="1200"/>
            <a:t>Do I have compassion on myself when I say or do something that I believe to be ‘wrong?’?- If so- why? Is it because I believe I have a good ‘excuse?’- Do I try to make excuses for others?</a:t>
          </a:r>
          <a:endParaRPr lang="en-US" sz="1400" kern="1200"/>
        </a:p>
      </dsp:txBody>
      <dsp:txXfrm>
        <a:off x="36982" y="3100038"/>
        <a:ext cx="5747803" cy="683610"/>
      </dsp:txXfrm>
    </dsp:sp>
    <dsp:sp modelId="{DC6D70FD-B9F3-ED4A-B68B-8EC952A8A58A}">
      <dsp:nvSpPr>
        <dsp:cNvPr id="0" name=""/>
        <dsp:cNvSpPr/>
      </dsp:nvSpPr>
      <dsp:spPr>
        <a:xfrm>
          <a:off x="0" y="3860951"/>
          <a:ext cx="5821767" cy="757574"/>
        </a:xfrm>
        <a:prstGeom prst="roundRect">
          <a:avLst/>
        </a:prstGeom>
        <a:solidFill>
          <a:schemeClr val="accent2">
            <a:hueOff val="2529934"/>
            <a:satOff val="-47862"/>
            <a:lumOff val="-333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kern="1200"/>
            <a:t>Am I more likely to be accurate in self judgement or judgement of others? –why? And how?</a:t>
          </a:r>
          <a:endParaRPr lang="en-US" sz="1400" kern="1200"/>
        </a:p>
      </dsp:txBody>
      <dsp:txXfrm>
        <a:off x="36982" y="3897933"/>
        <a:ext cx="5747803" cy="68361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A9A596-FC44-7E46-A915-F77D6CBB2EA3}">
      <dsp:nvSpPr>
        <dsp:cNvPr id="0" name=""/>
        <dsp:cNvSpPr/>
      </dsp:nvSpPr>
      <dsp:spPr>
        <a:xfrm>
          <a:off x="0" y="88848"/>
          <a:ext cx="5821767" cy="167076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Would I like to be punished for something I did not do? Would I like to be punished for something that I did that was ‘wrong’ without my Judge listening to my excuses? Would I like to be punished for something that I did which was outwardly ‘wrong’ which I repented for with a sincere heart? </a:t>
          </a:r>
          <a:endParaRPr lang="en-US" sz="1700" kern="1200"/>
        </a:p>
      </dsp:txBody>
      <dsp:txXfrm>
        <a:off x="81560" y="170408"/>
        <a:ext cx="5658647" cy="1507640"/>
      </dsp:txXfrm>
    </dsp:sp>
    <dsp:sp modelId="{D0803839-D382-8743-9B26-F0F4A1606859}">
      <dsp:nvSpPr>
        <dsp:cNvPr id="0" name=""/>
        <dsp:cNvSpPr/>
      </dsp:nvSpPr>
      <dsp:spPr>
        <a:xfrm>
          <a:off x="0" y="1808568"/>
          <a:ext cx="5821767" cy="1670760"/>
        </a:xfrm>
        <a:prstGeom prst="roundRect">
          <a:avLst/>
        </a:prstGeom>
        <a:solidFill>
          <a:schemeClr val="accent2">
            <a:hueOff val="1264967"/>
            <a:satOff val="-23931"/>
            <a:lumOff val="-166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Would I like to be judged for my outward appearance? – if so- why? Do I pretend to be ‘better’ than I really am? If not- why not?- is my outward appearance not my garment of my truth? Are there hidden layers to my true essence? – So why do I not seek to see the hidden layers of my fellow human being?</a:t>
          </a:r>
          <a:endParaRPr lang="en-US" sz="1700" kern="1200"/>
        </a:p>
      </dsp:txBody>
      <dsp:txXfrm>
        <a:off x="81560" y="1890128"/>
        <a:ext cx="5658647" cy="1507640"/>
      </dsp:txXfrm>
    </dsp:sp>
    <dsp:sp modelId="{D4D231A2-090A-7640-871C-E9A563D5780D}">
      <dsp:nvSpPr>
        <dsp:cNvPr id="0" name=""/>
        <dsp:cNvSpPr/>
      </dsp:nvSpPr>
      <dsp:spPr>
        <a:xfrm>
          <a:off x="0" y="3528289"/>
          <a:ext cx="5821767" cy="1670760"/>
        </a:xfrm>
        <a:prstGeom prst="roundRect">
          <a:avLst/>
        </a:prstGeom>
        <a:solidFill>
          <a:schemeClr val="accent2">
            <a:hueOff val="2529934"/>
            <a:satOff val="-47862"/>
            <a:lumOff val="-333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Am I doing others ‘Justice’ by judging them only on their outward appearance? How can understanding that my outward appearance can never be a true reflection of my essence help me to become less judgemental of the outward appearance of others?</a:t>
          </a:r>
          <a:endParaRPr lang="en-US" sz="1700" kern="1200"/>
        </a:p>
      </dsp:txBody>
      <dsp:txXfrm>
        <a:off x="81560" y="3609849"/>
        <a:ext cx="5658647" cy="150764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6164FB-3C8B-0548-BFF3-4ECDA3760A63}">
      <dsp:nvSpPr>
        <dsp:cNvPr id="0" name=""/>
        <dsp:cNvSpPr/>
      </dsp:nvSpPr>
      <dsp:spPr>
        <a:xfrm>
          <a:off x="0" y="81109"/>
          <a:ext cx="5821767" cy="1242539"/>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How can I make a better judgement of the actions and speech of others without listening more to their perspective about why they chose to say or do what they chose to say or do? </a:t>
          </a:r>
          <a:endParaRPr lang="en-US" sz="1800" kern="1200"/>
        </a:p>
      </dsp:txBody>
      <dsp:txXfrm>
        <a:off x="60656" y="141765"/>
        <a:ext cx="5700455" cy="1121227"/>
      </dsp:txXfrm>
    </dsp:sp>
    <dsp:sp modelId="{3E3C66FB-F525-3E4F-BF1F-BF66A39E75DF}">
      <dsp:nvSpPr>
        <dsp:cNvPr id="0" name=""/>
        <dsp:cNvSpPr/>
      </dsp:nvSpPr>
      <dsp:spPr>
        <a:xfrm>
          <a:off x="0" y="1375489"/>
          <a:ext cx="5821767" cy="1242539"/>
        </a:xfrm>
        <a:prstGeom prst="roundRect">
          <a:avLst/>
        </a:prstGeom>
        <a:solidFill>
          <a:schemeClr val="accent5">
            <a:hueOff val="1667626"/>
            <a:satOff val="1233"/>
            <a:lumOff val="346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How can improving my ability to make accurate judgement of myself and others  help me become more Just to myself and others? </a:t>
          </a:r>
          <a:endParaRPr lang="en-US" sz="1800" kern="1200"/>
        </a:p>
      </dsp:txBody>
      <dsp:txXfrm>
        <a:off x="60656" y="1436145"/>
        <a:ext cx="5700455" cy="1121227"/>
      </dsp:txXfrm>
    </dsp:sp>
    <dsp:sp modelId="{5888A89D-5031-7E45-8C50-952915631751}">
      <dsp:nvSpPr>
        <dsp:cNvPr id="0" name=""/>
        <dsp:cNvSpPr/>
      </dsp:nvSpPr>
      <dsp:spPr>
        <a:xfrm>
          <a:off x="0" y="2669868"/>
          <a:ext cx="5821767" cy="1242539"/>
        </a:xfrm>
        <a:prstGeom prst="roundRect">
          <a:avLst/>
        </a:prstGeom>
        <a:solidFill>
          <a:schemeClr val="accent5">
            <a:hueOff val="3335253"/>
            <a:satOff val="2467"/>
            <a:lumOff val="692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Am I able to ‘see myself’ in others? Am I able to ‘hear myself’ in their choice of words? Do I hear and see others in myself? </a:t>
          </a:r>
          <a:endParaRPr lang="en-US" sz="1800" kern="1200"/>
        </a:p>
      </dsp:txBody>
      <dsp:txXfrm>
        <a:off x="60656" y="2730524"/>
        <a:ext cx="5700455" cy="1121227"/>
      </dsp:txXfrm>
    </dsp:sp>
    <dsp:sp modelId="{BF77A8DB-FAC5-D542-AEB1-51DDCB8AD9FB}">
      <dsp:nvSpPr>
        <dsp:cNvPr id="0" name=""/>
        <dsp:cNvSpPr/>
      </dsp:nvSpPr>
      <dsp:spPr>
        <a:xfrm>
          <a:off x="0" y="3964249"/>
          <a:ext cx="5821767" cy="1242539"/>
        </a:xfrm>
        <a:prstGeom prst="roundRect">
          <a:avLst/>
        </a:prstGeom>
        <a:solidFill>
          <a:schemeClr val="accent5">
            <a:hueOff val="5002879"/>
            <a:satOff val="3700"/>
            <a:lumOff val="1039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How can our ‘relationships’ help us to improve on self judgement and help us become more ‘just?’</a:t>
          </a:r>
          <a:endParaRPr lang="en-US" sz="1800" kern="1200"/>
        </a:p>
      </dsp:txBody>
      <dsp:txXfrm>
        <a:off x="60656" y="4024905"/>
        <a:ext cx="5700455" cy="1121227"/>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5768DB-95B8-3542-8F40-73DC037246BD}">
      <dsp:nvSpPr>
        <dsp:cNvPr id="0" name=""/>
        <dsp:cNvSpPr/>
      </dsp:nvSpPr>
      <dsp:spPr>
        <a:xfrm>
          <a:off x="0" y="188315"/>
          <a:ext cx="5821767" cy="586188"/>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GB" sz="1100" kern="1200"/>
            <a:t>Can I have good Judgement without knowing what is right from wrong? </a:t>
          </a:r>
          <a:endParaRPr lang="en-US" sz="1100" kern="1200"/>
        </a:p>
      </dsp:txBody>
      <dsp:txXfrm>
        <a:off x="28615" y="216930"/>
        <a:ext cx="5764537" cy="528958"/>
      </dsp:txXfrm>
    </dsp:sp>
    <dsp:sp modelId="{1B31624E-68A4-6549-8140-B39A94D73F7B}">
      <dsp:nvSpPr>
        <dsp:cNvPr id="0" name=""/>
        <dsp:cNvSpPr/>
      </dsp:nvSpPr>
      <dsp:spPr>
        <a:xfrm>
          <a:off x="0" y="806184"/>
          <a:ext cx="5821767" cy="586188"/>
        </a:xfrm>
        <a:prstGeom prst="roundRect">
          <a:avLst/>
        </a:prstGeom>
        <a:solidFill>
          <a:schemeClr val="accent2">
            <a:hueOff val="361419"/>
            <a:satOff val="-6837"/>
            <a:lumOff val="-47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GB" sz="1100" kern="1200"/>
            <a:t>How and why do I define what I choose to define as right and wrong? </a:t>
          </a:r>
          <a:endParaRPr lang="en-US" sz="1100" kern="1200"/>
        </a:p>
      </dsp:txBody>
      <dsp:txXfrm>
        <a:off x="28615" y="834799"/>
        <a:ext cx="5764537" cy="528958"/>
      </dsp:txXfrm>
    </dsp:sp>
    <dsp:sp modelId="{A3DDBDBF-A0CB-C444-8407-5EF749EFA9A8}">
      <dsp:nvSpPr>
        <dsp:cNvPr id="0" name=""/>
        <dsp:cNvSpPr/>
      </dsp:nvSpPr>
      <dsp:spPr>
        <a:xfrm>
          <a:off x="0" y="1424052"/>
          <a:ext cx="5821767" cy="586188"/>
        </a:xfrm>
        <a:prstGeom prst="roundRect">
          <a:avLst/>
        </a:prstGeom>
        <a:solidFill>
          <a:schemeClr val="accent2">
            <a:hueOff val="722838"/>
            <a:satOff val="-13675"/>
            <a:lumOff val="-9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GB" sz="1100" kern="1200"/>
            <a:t>Is my Judgement of right and wrong dependent on how it benefits me or others? Does it take into consideration how much harm it causes? </a:t>
          </a:r>
          <a:endParaRPr lang="en-US" sz="1100" kern="1200"/>
        </a:p>
      </dsp:txBody>
      <dsp:txXfrm>
        <a:off x="28615" y="1452667"/>
        <a:ext cx="5764537" cy="528958"/>
      </dsp:txXfrm>
    </dsp:sp>
    <dsp:sp modelId="{3D304E3C-8F8A-824E-B363-EE1EC3B846FC}">
      <dsp:nvSpPr>
        <dsp:cNvPr id="0" name=""/>
        <dsp:cNvSpPr/>
      </dsp:nvSpPr>
      <dsp:spPr>
        <a:xfrm>
          <a:off x="0" y="2041920"/>
          <a:ext cx="5821767" cy="586188"/>
        </a:xfrm>
        <a:prstGeom prst="roundRect">
          <a:avLst/>
        </a:prstGeom>
        <a:solidFill>
          <a:schemeClr val="accent2">
            <a:hueOff val="1084257"/>
            <a:satOff val="-20512"/>
            <a:lumOff val="-142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GB" sz="1100" kern="1200"/>
            <a:t>How do I define ‘benefit’ and ‘harm?’ Do I really know what is good and bad for me and others? </a:t>
          </a:r>
          <a:endParaRPr lang="en-US" sz="1100" kern="1200"/>
        </a:p>
      </dsp:txBody>
      <dsp:txXfrm>
        <a:off x="28615" y="2070535"/>
        <a:ext cx="5764537" cy="528958"/>
      </dsp:txXfrm>
    </dsp:sp>
    <dsp:sp modelId="{E3BB3264-9A91-1442-A5EA-D20AA18852AA}">
      <dsp:nvSpPr>
        <dsp:cNvPr id="0" name=""/>
        <dsp:cNvSpPr/>
      </dsp:nvSpPr>
      <dsp:spPr>
        <a:xfrm>
          <a:off x="0" y="2659789"/>
          <a:ext cx="5821767" cy="586188"/>
        </a:xfrm>
        <a:prstGeom prst="roundRect">
          <a:avLst/>
        </a:prstGeom>
        <a:solidFill>
          <a:schemeClr val="accent2">
            <a:hueOff val="1445677"/>
            <a:satOff val="-27350"/>
            <a:lumOff val="-190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GB" sz="1100" kern="1200"/>
            <a:t>Is there no one that is Higher than myself that knows everything? That leaves nothing out? That Knows what is good for me and others, and what is bad for me and others? So that He may Judge us without leaving anything out?</a:t>
          </a:r>
          <a:endParaRPr lang="en-US" sz="1100" kern="1200"/>
        </a:p>
      </dsp:txBody>
      <dsp:txXfrm>
        <a:off x="28615" y="2688404"/>
        <a:ext cx="5764537" cy="528958"/>
      </dsp:txXfrm>
    </dsp:sp>
    <dsp:sp modelId="{982A5554-ED9D-D64E-990D-E15F3D01B70D}">
      <dsp:nvSpPr>
        <dsp:cNvPr id="0" name=""/>
        <dsp:cNvSpPr/>
      </dsp:nvSpPr>
      <dsp:spPr>
        <a:xfrm>
          <a:off x="0" y="3277657"/>
          <a:ext cx="5821767" cy="586188"/>
        </a:xfrm>
        <a:prstGeom prst="roundRect">
          <a:avLst/>
        </a:prstGeom>
        <a:solidFill>
          <a:schemeClr val="accent2">
            <a:hueOff val="1807096"/>
            <a:satOff val="-34187"/>
            <a:lumOff val="-238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GB" sz="1100" kern="1200"/>
            <a:t>Who would make a better Judge for myself and others? Myself or My/Our Creator?</a:t>
          </a:r>
          <a:endParaRPr lang="en-US" sz="1100" kern="1200"/>
        </a:p>
      </dsp:txBody>
      <dsp:txXfrm>
        <a:off x="28615" y="3306272"/>
        <a:ext cx="5764537" cy="528958"/>
      </dsp:txXfrm>
    </dsp:sp>
    <dsp:sp modelId="{4AB57441-FDD4-634A-B83B-AD07FB275D0F}">
      <dsp:nvSpPr>
        <dsp:cNvPr id="0" name=""/>
        <dsp:cNvSpPr/>
      </dsp:nvSpPr>
      <dsp:spPr>
        <a:xfrm>
          <a:off x="0" y="3895525"/>
          <a:ext cx="5821767" cy="586188"/>
        </a:xfrm>
        <a:prstGeom prst="roundRect">
          <a:avLst/>
        </a:prstGeom>
        <a:solidFill>
          <a:schemeClr val="accent2">
            <a:hueOff val="2168515"/>
            <a:satOff val="-41025"/>
            <a:lumOff val="-285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GB" sz="1100" kern="1200"/>
            <a:t>Who can I learn ‘good’ judgement from? Myself, others, or Our Creator? </a:t>
          </a:r>
          <a:endParaRPr lang="en-US" sz="1100" kern="1200"/>
        </a:p>
      </dsp:txBody>
      <dsp:txXfrm>
        <a:off x="28615" y="3924140"/>
        <a:ext cx="5764537" cy="528958"/>
      </dsp:txXfrm>
    </dsp:sp>
    <dsp:sp modelId="{AF28DA48-BDC7-EF47-8405-2F73E760CF4A}">
      <dsp:nvSpPr>
        <dsp:cNvPr id="0" name=""/>
        <dsp:cNvSpPr/>
      </dsp:nvSpPr>
      <dsp:spPr>
        <a:xfrm>
          <a:off x="0" y="4513393"/>
          <a:ext cx="5821767" cy="586188"/>
        </a:xfrm>
        <a:prstGeom prst="roundRect">
          <a:avLst/>
        </a:prstGeom>
        <a:solidFill>
          <a:schemeClr val="accent2">
            <a:hueOff val="2529934"/>
            <a:satOff val="-47862"/>
            <a:lumOff val="-333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GB" sz="1100" kern="1200"/>
            <a:t>Can I become a reliable vessel for Judgement through gaining and understanding wisdom from that which is Higher than Myself?</a:t>
          </a:r>
          <a:endParaRPr lang="en-US" sz="1100" kern="1200"/>
        </a:p>
      </dsp:txBody>
      <dsp:txXfrm>
        <a:off x="28615" y="4542008"/>
        <a:ext cx="5764537" cy="52895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47A5ED-C240-A444-9426-100CB674A50F}">
      <dsp:nvSpPr>
        <dsp:cNvPr id="0" name=""/>
        <dsp:cNvSpPr/>
      </dsp:nvSpPr>
      <dsp:spPr>
        <a:xfrm>
          <a:off x="0" y="329012"/>
          <a:ext cx="5821767" cy="150873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Does my intuition and instinct help me make good judgement? How do I know I can rely on this?</a:t>
          </a:r>
          <a:endParaRPr lang="en-US" sz="1800" kern="1200"/>
        </a:p>
      </dsp:txBody>
      <dsp:txXfrm>
        <a:off x="73650" y="402662"/>
        <a:ext cx="5674467" cy="1361430"/>
      </dsp:txXfrm>
    </dsp:sp>
    <dsp:sp modelId="{10DAE74E-A6C1-AC49-A166-8EC163A3DEA0}">
      <dsp:nvSpPr>
        <dsp:cNvPr id="0" name=""/>
        <dsp:cNvSpPr/>
      </dsp:nvSpPr>
      <dsp:spPr>
        <a:xfrm>
          <a:off x="0" y="1889583"/>
          <a:ext cx="5821767" cy="1508730"/>
        </a:xfrm>
        <a:prstGeom prst="roundRect">
          <a:avLst/>
        </a:prstGeom>
        <a:solidFill>
          <a:schemeClr val="accent5">
            <a:hueOff val="2501440"/>
            <a:satOff val="1850"/>
            <a:lumOff val="519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Is my judgement of right and wrong dependent on what has been taught to me by my parents/teachers/religious scholars/leaders? How do I know I can rely on them?</a:t>
          </a:r>
          <a:endParaRPr lang="en-US" sz="1800" kern="1200"/>
        </a:p>
      </dsp:txBody>
      <dsp:txXfrm>
        <a:off x="73650" y="1963233"/>
        <a:ext cx="5674467" cy="1361430"/>
      </dsp:txXfrm>
    </dsp:sp>
    <dsp:sp modelId="{600922BB-FA2D-7F47-8AD3-4EECD98449AE}">
      <dsp:nvSpPr>
        <dsp:cNvPr id="0" name=""/>
        <dsp:cNvSpPr/>
      </dsp:nvSpPr>
      <dsp:spPr>
        <a:xfrm>
          <a:off x="0" y="3450154"/>
          <a:ext cx="5821767" cy="1508730"/>
        </a:xfrm>
        <a:prstGeom prst="roundRect">
          <a:avLst/>
        </a:prstGeom>
        <a:solidFill>
          <a:schemeClr val="accent5">
            <a:hueOff val="5002879"/>
            <a:satOff val="3700"/>
            <a:lumOff val="1039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Is my judgement of right and wrong dependent on what society expects of me? Am I a sheep that blindly follows the crowd? Where will they lead me? Can I rely on the judgement of others to help me define my own judgement of right from wrong?</a:t>
          </a:r>
          <a:endParaRPr lang="en-US" sz="1800" kern="1200"/>
        </a:p>
      </dsp:txBody>
      <dsp:txXfrm>
        <a:off x="73650" y="3523804"/>
        <a:ext cx="5674467" cy="136143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4FC635-329A-1D43-81D6-BF71DA05BD2E}">
      <dsp:nvSpPr>
        <dsp:cNvPr id="0" name=""/>
        <dsp:cNvSpPr/>
      </dsp:nvSpPr>
      <dsp:spPr>
        <a:xfrm>
          <a:off x="0" y="313421"/>
          <a:ext cx="5821767" cy="743242"/>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kern="1200"/>
            <a:t>On Whom can I Rely on completely? Myself? Or My Creator/Source who knows me better than I know myself?</a:t>
          </a:r>
          <a:endParaRPr lang="en-US" sz="1400" kern="1200"/>
        </a:p>
      </dsp:txBody>
      <dsp:txXfrm>
        <a:off x="36282" y="349703"/>
        <a:ext cx="5749203" cy="670678"/>
      </dsp:txXfrm>
    </dsp:sp>
    <dsp:sp modelId="{94CA4D16-70FD-E644-9C83-EA49B5B4E72F}">
      <dsp:nvSpPr>
        <dsp:cNvPr id="0" name=""/>
        <dsp:cNvSpPr/>
      </dsp:nvSpPr>
      <dsp:spPr>
        <a:xfrm>
          <a:off x="0" y="1096983"/>
          <a:ext cx="5821767" cy="743242"/>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kern="1200"/>
            <a:t>From where do I get my understanding of right and wrong? Or can I have access to this judgement through my human nature and use of my own mind heart and soul and, logic, reason, love and empathy? </a:t>
          </a:r>
          <a:endParaRPr lang="en-US" sz="1400" kern="1200"/>
        </a:p>
      </dsp:txBody>
      <dsp:txXfrm>
        <a:off x="36282" y="1133265"/>
        <a:ext cx="5749203" cy="670678"/>
      </dsp:txXfrm>
    </dsp:sp>
    <dsp:sp modelId="{E5ADF094-0275-AA48-AB25-6CD4F7E0FCB4}">
      <dsp:nvSpPr>
        <dsp:cNvPr id="0" name=""/>
        <dsp:cNvSpPr/>
      </dsp:nvSpPr>
      <dsp:spPr>
        <a:xfrm>
          <a:off x="0" y="1880546"/>
          <a:ext cx="5821767" cy="743242"/>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kern="1200"/>
            <a:t>Do I need books/scriptures/guidance from Above to help me distinguish truth from falsehood, right from wrong in order to better develop my sense of good judgement? </a:t>
          </a:r>
          <a:endParaRPr lang="en-US" sz="1400" kern="1200"/>
        </a:p>
      </dsp:txBody>
      <dsp:txXfrm>
        <a:off x="36282" y="1916828"/>
        <a:ext cx="5749203" cy="670678"/>
      </dsp:txXfrm>
    </dsp:sp>
    <dsp:sp modelId="{F10CD28D-2CF2-3B49-AB64-A171D48EB92F}">
      <dsp:nvSpPr>
        <dsp:cNvPr id="0" name=""/>
        <dsp:cNvSpPr/>
      </dsp:nvSpPr>
      <dsp:spPr>
        <a:xfrm>
          <a:off x="0" y="2664109"/>
          <a:ext cx="5821767" cy="743242"/>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kern="1200"/>
            <a:t>Can seeking Knowledge and Wisdom through use of reason and logic help me find Truth so that I can better my Judgement?</a:t>
          </a:r>
          <a:endParaRPr lang="en-US" sz="1400" kern="1200"/>
        </a:p>
      </dsp:txBody>
      <dsp:txXfrm>
        <a:off x="36282" y="2700391"/>
        <a:ext cx="5749203" cy="670678"/>
      </dsp:txXfrm>
    </dsp:sp>
    <dsp:sp modelId="{349AA080-8EBB-0A43-A932-8C9B4B18AC1A}">
      <dsp:nvSpPr>
        <dsp:cNvPr id="0" name=""/>
        <dsp:cNvSpPr/>
      </dsp:nvSpPr>
      <dsp:spPr>
        <a:xfrm>
          <a:off x="0" y="3447671"/>
          <a:ext cx="5821767" cy="743242"/>
        </a:xfrm>
        <a:prstGeom prst="round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kern="1200"/>
            <a:t>Could treating others how I myself would want to be treated help give me better judgement of right and wrong and how to behave in a given situation? </a:t>
          </a:r>
          <a:endParaRPr lang="en-US" sz="1400" kern="1200"/>
        </a:p>
      </dsp:txBody>
      <dsp:txXfrm>
        <a:off x="36282" y="3483953"/>
        <a:ext cx="5749203" cy="670678"/>
      </dsp:txXfrm>
    </dsp:sp>
    <dsp:sp modelId="{D5BF2A39-8D2A-5749-AE51-EE01CCA2B917}">
      <dsp:nvSpPr>
        <dsp:cNvPr id="0" name=""/>
        <dsp:cNvSpPr/>
      </dsp:nvSpPr>
      <dsp:spPr>
        <a:xfrm>
          <a:off x="0" y="4231234"/>
          <a:ext cx="5821767" cy="743242"/>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kern="1200"/>
            <a:t>Can self reflection, meditation and mindfulness help me develop my ability to Judge right from wrong?</a:t>
          </a:r>
          <a:endParaRPr lang="en-US" sz="1400" kern="1200"/>
        </a:p>
      </dsp:txBody>
      <dsp:txXfrm>
        <a:off x="36282" y="4267516"/>
        <a:ext cx="5749203" cy="670678"/>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9D69DC-191C-8345-879D-B26A12FCFA26}">
      <dsp:nvSpPr>
        <dsp:cNvPr id="0" name=""/>
        <dsp:cNvSpPr/>
      </dsp:nvSpPr>
      <dsp:spPr>
        <a:xfrm>
          <a:off x="0" y="337068"/>
          <a:ext cx="5821767" cy="228384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a:t>Did I look up to my parents as ‘role models’ for me when I was a child? Did I always assume that their good behaviour was right and their bad behaviour was wrong? Did I ever question them? Did I sometimes assume that I was right and they were wrong?- If so- why?- What led me to make this judgement? Did I grow to learn that some of my judgements as a child were misplaced and that in fact now I can see the wisdom behind my parents’ actions and advice they gave to me?</a:t>
          </a:r>
          <a:endParaRPr lang="en-US" sz="1600" kern="1200"/>
        </a:p>
      </dsp:txBody>
      <dsp:txXfrm>
        <a:off x="111488" y="448556"/>
        <a:ext cx="5598791" cy="2060864"/>
      </dsp:txXfrm>
    </dsp:sp>
    <dsp:sp modelId="{0EEE765E-ED7A-0745-B1CA-5C822D9CB983}">
      <dsp:nvSpPr>
        <dsp:cNvPr id="0" name=""/>
        <dsp:cNvSpPr/>
      </dsp:nvSpPr>
      <dsp:spPr>
        <a:xfrm>
          <a:off x="0" y="2666988"/>
          <a:ext cx="5821767" cy="2283840"/>
        </a:xfrm>
        <a:prstGeom prst="roundRect">
          <a:avLst/>
        </a:prstGeom>
        <a:solidFill>
          <a:schemeClr val="accent2">
            <a:hueOff val="2529934"/>
            <a:satOff val="-47862"/>
            <a:lumOff val="-333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How do I decide what is truly right and what is wrong? Is it according to my own will, the will of my parents? Or the Will of my teachers? Or the will of society? Or the will of governments? Or the Will of my Creator and My Source of Knowledge and Wisdom? </a:t>
          </a:r>
        </a:p>
      </dsp:txBody>
      <dsp:txXfrm>
        <a:off x="111488" y="2778476"/>
        <a:ext cx="5598791" cy="2060864"/>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B1EFA1-F8D5-6545-B64C-17188A3E2FE1}">
      <dsp:nvSpPr>
        <dsp:cNvPr id="0" name=""/>
        <dsp:cNvSpPr/>
      </dsp:nvSpPr>
      <dsp:spPr>
        <a:xfrm>
          <a:off x="0" y="383527"/>
          <a:ext cx="5821767" cy="110213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Do I ‘hear’ and ‘obey’? Or do I ‘hear’ and ‘disobey?’</a:t>
          </a:r>
        </a:p>
      </dsp:txBody>
      <dsp:txXfrm>
        <a:off x="53802" y="437329"/>
        <a:ext cx="5714163" cy="994526"/>
      </dsp:txXfrm>
    </dsp:sp>
    <dsp:sp modelId="{46872209-9AB5-024C-AD3B-DFCEAF2B2ABE}">
      <dsp:nvSpPr>
        <dsp:cNvPr id="0" name=""/>
        <dsp:cNvSpPr/>
      </dsp:nvSpPr>
      <dsp:spPr>
        <a:xfrm>
          <a:off x="0" y="1523098"/>
          <a:ext cx="5821767" cy="1102130"/>
        </a:xfrm>
        <a:prstGeom prst="roundRect">
          <a:avLst/>
        </a:prstGeom>
        <a:solidFill>
          <a:schemeClr val="accent2">
            <a:hueOff val="843311"/>
            <a:satOff val="-15954"/>
            <a:lumOff val="-111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What is ‘hearing’? How can I ‘hear’ if I do not listen? </a:t>
          </a:r>
        </a:p>
      </dsp:txBody>
      <dsp:txXfrm>
        <a:off x="53802" y="1576900"/>
        <a:ext cx="5714163" cy="994526"/>
      </dsp:txXfrm>
    </dsp:sp>
    <dsp:sp modelId="{1268F3DE-7BF5-3E49-B911-396E83F8D389}">
      <dsp:nvSpPr>
        <dsp:cNvPr id="0" name=""/>
        <dsp:cNvSpPr/>
      </dsp:nvSpPr>
      <dsp:spPr>
        <a:xfrm>
          <a:off x="0" y="2662668"/>
          <a:ext cx="5821767" cy="1102130"/>
        </a:xfrm>
        <a:prstGeom prst="roundRect">
          <a:avLst/>
        </a:prstGeom>
        <a:solidFill>
          <a:schemeClr val="accent2">
            <a:hueOff val="1686623"/>
            <a:satOff val="-31908"/>
            <a:lumOff val="-222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Just because I cannot hear a certain wavelength of sound, does it mean it does not exist? Can I hear the ‘sound’ of my silence?</a:t>
          </a:r>
        </a:p>
      </dsp:txBody>
      <dsp:txXfrm>
        <a:off x="53802" y="2716470"/>
        <a:ext cx="5714163" cy="994526"/>
      </dsp:txXfrm>
    </dsp:sp>
    <dsp:sp modelId="{6CD5BDE3-13F7-EF44-A1E9-33AF5AD3D2B6}">
      <dsp:nvSpPr>
        <dsp:cNvPr id="0" name=""/>
        <dsp:cNvSpPr/>
      </dsp:nvSpPr>
      <dsp:spPr>
        <a:xfrm>
          <a:off x="0" y="3802239"/>
          <a:ext cx="5821767" cy="1102130"/>
        </a:xfrm>
        <a:prstGeom prst="roundRect">
          <a:avLst/>
        </a:prstGeom>
        <a:solidFill>
          <a:schemeClr val="accent2">
            <a:hueOff val="2529934"/>
            <a:satOff val="-47862"/>
            <a:lumOff val="-333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Once I come to ‘realise’ a Truth that is according to a Higher Will than my own-once I hear it- am I able to surrender to this, be obedient to it and use it as a guidance for my judgement of right from wrong, light from dark, truth from falsehood, good from bad, wisdom from folly etc? Or am I happy to continue to choose to rely on my own judgement?</a:t>
          </a:r>
        </a:p>
      </dsp:txBody>
      <dsp:txXfrm>
        <a:off x="53802" y="3856041"/>
        <a:ext cx="5714163" cy="994526"/>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089301-A3FE-3947-ABB7-57799FF158AC}">
      <dsp:nvSpPr>
        <dsp:cNvPr id="0" name=""/>
        <dsp:cNvSpPr/>
      </dsp:nvSpPr>
      <dsp:spPr>
        <a:xfrm>
          <a:off x="156995" y="3150"/>
          <a:ext cx="3207052" cy="1924231"/>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What is the purpose of my Justice if it cannot bring me closer to Holiness and Purity? How can something be Pure if it is mixed with evil? How can separateness help bring me to Unity with Holiness?</a:t>
          </a:r>
        </a:p>
      </dsp:txBody>
      <dsp:txXfrm>
        <a:off x="156995" y="3150"/>
        <a:ext cx="3207052" cy="1924231"/>
      </dsp:txXfrm>
    </dsp:sp>
    <dsp:sp modelId="{D9CDF2A2-4A57-BF45-8CED-E24A75706404}">
      <dsp:nvSpPr>
        <dsp:cNvPr id="0" name=""/>
        <dsp:cNvSpPr/>
      </dsp:nvSpPr>
      <dsp:spPr>
        <a:xfrm>
          <a:off x="3684752" y="3150"/>
          <a:ext cx="3207052" cy="1924231"/>
        </a:xfrm>
        <a:prstGeom prst="rect">
          <a:avLst/>
        </a:prstGeom>
        <a:solidFill>
          <a:schemeClr val="accent2">
            <a:hueOff val="632483"/>
            <a:satOff val="-11966"/>
            <a:lumOff val="-834"/>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How can my pursuit of Justice help me to better ‘separate’ my good from my evil in my thought speech and deeds in order that I can Unite and have an intimate interaction with Goodness and Justice at Higher levels? </a:t>
          </a:r>
        </a:p>
      </dsp:txBody>
      <dsp:txXfrm>
        <a:off x="3684752" y="3150"/>
        <a:ext cx="3207052" cy="1924231"/>
      </dsp:txXfrm>
    </dsp:sp>
    <dsp:sp modelId="{FF7F01F4-E6CB-874C-9C13-BF464B9D38D7}">
      <dsp:nvSpPr>
        <dsp:cNvPr id="0" name=""/>
        <dsp:cNvSpPr/>
      </dsp:nvSpPr>
      <dsp:spPr>
        <a:xfrm>
          <a:off x="7212510" y="3150"/>
          <a:ext cx="3207052" cy="1924231"/>
        </a:xfrm>
        <a:prstGeom prst="rect">
          <a:avLst/>
        </a:prstGeom>
        <a:solidFill>
          <a:schemeClr val="accent2">
            <a:hueOff val="1264967"/>
            <a:satOff val="-23931"/>
            <a:lumOff val="-1667"/>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How can my separateness from the evil that is within me- help me to become more able to recognize and separate from the evil of that which is around me? How can changing that which is inside help change that which is outside so that it become One with it in Goodness and Holiness?</a:t>
          </a:r>
        </a:p>
      </dsp:txBody>
      <dsp:txXfrm>
        <a:off x="7212510" y="3150"/>
        <a:ext cx="3207052" cy="1924231"/>
      </dsp:txXfrm>
    </dsp:sp>
    <dsp:sp modelId="{4A367517-5E4B-8A40-851A-B5FA2EDDB205}">
      <dsp:nvSpPr>
        <dsp:cNvPr id="0" name=""/>
        <dsp:cNvSpPr/>
      </dsp:nvSpPr>
      <dsp:spPr>
        <a:xfrm>
          <a:off x="1920874" y="2248086"/>
          <a:ext cx="3207052" cy="1924231"/>
        </a:xfrm>
        <a:prstGeom prst="rect">
          <a:avLst/>
        </a:prstGeom>
        <a:solidFill>
          <a:schemeClr val="accent2">
            <a:hueOff val="1897450"/>
            <a:satOff val="-35897"/>
            <a:lumOff val="-2501"/>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How can my separation of good from evil help bring me to Unite all that is good and protect/shield it from oppression and corruption?</a:t>
          </a:r>
        </a:p>
      </dsp:txBody>
      <dsp:txXfrm>
        <a:off x="1920874" y="2248086"/>
        <a:ext cx="3207052" cy="1924231"/>
      </dsp:txXfrm>
    </dsp:sp>
    <dsp:sp modelId="{0973F7FC-C7AA-6348-9252-35001F7C854B}">
      <dsp:nvSpPr>
        <dsp:cNvPr id="0" name=""/>
        <dsp:cNvSpPr/>
      </dsp:nvSpPr>
      <dsp:spPr>
        <a:xfrm>
          <a:off x="5448631" y="2248086"/>
          <a:ext cx="3207052" cy="1924231"/>
        </a:xfrm>
        <a:prstGeom prst="rect">
          <a:avLst/>
        </a:prstGeom>
        <a:solidFill>
          <a:schemeClr val="accent2">
            <a:hueOff val="2529934"/>
            <a:satOff val="-47862"/>
            <a:lumOff val="-3334"/>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How can separating good from evil help bring me and others to healing and Unity a Home of Peace?</a:t>
          </a:r>
        </a:p>
      </dsp:txBody>
      <dsp:txXfrm>
        <a:off x="5448631" y="2248086"/>
        <a:ext cx="3207052" cy="19242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FE3A8A-C6BF-384E-97C2-726390D0E529}">
      <dsp:nvSpPr>
        <dsp:cNvPr id="0" name=""/>
        <dsp:cNvSpPr/>
      </dsp:nvSpPr>
      <dsp:spPr>
        <a:xfrm>
          <a:off x="802537" y="1342"/>
          <a:ext cx="2086391" cy="1251834"/>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What is Justice without a genuine concern for that which is ‘right’ and ‘truth?’ What is Justice if not from a Word of Truth?</a:t>
          </a:r>
        </a:p>
      </dsp:txBody>
      <dsp:txXfrm>
        <a:off x="802537" y="1342"/>
        <a:ext cx="2086391" cy="1251834"/>
      </dsp:txXfrm>
    </dsp:sp>
    <dsp:sp modelId="{497E00FF-32BE-9B47-B868-EA3B7D51FFF7}">
      <dsp:nvSpPr>
        <dsp:cNvPr id="0" name=""/>
        <dsp:cNvSpPr/>
      </dsp:nvSpPr>
      <dsp:spPr>
        <a:xfrm>
          <a:off x="3097568" y="1342"/>
          <a:ext cx="2086391" cy="1251834"/>
        </a:xfrm>
        <a:prstGeom prst="rect">
          <a:avLst/>
        </a:prstGeom>
        <a:solidFill>
          <a:schemeClr val="accent2">
            <a:hueOff val="316242"/>
            <a:satOff val="-5983"/>
            <a:lumOff val="-417"/>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What is Justice if not treating others how I myself would want to be treated? </a:t>
          </a:r>
        </a:p>
      </dsp:txBody>
      <dsp:txXfrm>
        <a:off x="3097568" y="1342"/>
        <a:ext cx="2086391" cy="1251834"/>
      </dsp:txXfrm>
    </dsp:sp>
    <dsp:sp modelId="{B8F47500-1EFF-F14D-AFFC-70638F41E37E}">
      <dsp:nvSpPr>
        <dsp:cNvPr id="0" name=""/>
        <dsp:cNvSpPr/>
      </dsp:nvSpPr>
      <dsp:spPr>
        <a:xfrm>
          <a:off x="5392598" y="1342"/>
          <a:ext cx="2086391" cy="1251834"/>
        </a:xfrm>
        <a:prstGeom prst="rect">
          <a:avLst/>
        </a:prstGeom>
        <a:solidFill>
          <a:schemeClr val="accent2">
            <a:hueOff val="632483"/>
            <a:satOff val="-11966"/>
            <a:lumOff val="-834"/>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What is Justice if not a charitable act?</a:t>
          </a:r>
        </a:p>
      </dsp:txBody>
      <dsp:txXfrm>
        <a:off x="5392598" y="1342"/>
        <a:ext cx="2086391" cy="1251834"/>
      </dsp:txXfrm>
    </dsp:sp>
    <dsp:sp modelId="{D0B609A7-D01F-AA4E-8C4B-B44FC4489AF1}">
      <dsp:nvSpPr>
        <dsp:cNvPr id="0" name=""/>
        <dsp:cNvSpPr/>
      </dsp:nvSpPr>
      <dsp:spPr>
        <a:xfrm>
          <a:off x="7687629" y="1342"/>
          <a:ext cx="2086391" cy="1251834"/>
        </a:xfrm>
        <a:prstGeom prst="rect">
          <a:avLst/>
        </a:prstGeom>
        <a:solidFill>
          <a:schemeClr val="accent2">
            <a:hueOff val="948725"/>
            <a:satOff val="-17948"/>
            <a:lumOff val="-125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What is Justice if not a Service?</a:t>
          </a:r>
        </a:p>
      </dsp:txBody>
      <dsp:txXfrm>
        <a:off x="7687629" y="1342"/>
        <a:ext cx="2086391" cy="1251834"/>
      </dsp:txXfrm>
    </dsp:sp>
    <dsp:sp modelId="{2795C7B4-F47C-8F44-9577-CE75046AAEC1}">
      <dsp:nvSpPr>
        <dsp:cNvPr id="0" name=""/>
        <dsp:cNvSpPr/>
      </dsp:nvSpPr>
      <dsp:spPr>
        <a:xfrm>
          <a:off x="802537" y="1461816"/>
          <a:ext cx="2086391" cy="1251834"/>
        </a:xfrm>
        <a:prstGeom prst="rect">
          <a:avLst/>
        </a:prstGeom>
        <a:solidFill>
          <a:schemeClr val="accent2">
            <a:hueOff val="1264967"/>
            <a:satOff val="-23931"/>
            <a:lumOff val="-1667"/>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What is  Justice if not a path that leads to Righteousness?</a:t>
          </a:r>
        </a:p>
      </dsp:txBody>
      <dsp:txXfrm>
        <a:off x="802537" y="1461816"/>
        <a:ext cx="2086391" cy="1251834"/>
      </dsp:txXfrm>
    </dsp:sp>
    <dsp:sp modelId="{493ED0C4-87C7-3446-A7FB-D0858BF5334E}">
      <dsp:nvSpPr>
        <dsp:cNvPr id="0" name=""/>
        <dsp:cNvSpPr/>
      </dsp:nvSpPr>
      <dsp:spPr>
        <a:xfrm>
          <a:off x="3097568" y="1461816"/>
          <a:ext cx="2086391" cy="1251834"/>
        </a:xfrm>
        <a:prstGeom prst="rect">
          <a:avLst/>
        </a:prstGeom>
        <a:solidFill>
          <a:schemeClr val="accent2">
            <a:hueOff val="1581209"/>
            <a:satOff val="-29914"/>
            <a:lumOff val="-2084"/>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What is justice without peace? What is the purpose of justice if not to make peace?</a:t>
          </a:r>
        </a:p>
      </dsp:txBody>
      <dsp:txXfrm>
        <a:off x="3097568" y="1461816"/>
        <a:ext cx="2086391" cy="1251834"/>
      </dsp:txXfrm>
    </dsp:sp>
    <dsp:sp modelId="{B7D90ACB-1616-9943-8847-E83B890620F4}">
      <dsp:nvSpPr>
        <dsp:cNvPr id="0" name=""/>
        <dsp:cNvSpPr/>
      </dsp:nvSpPr>
      <dsp:spPr>
        <a:xfrm>
          <a:off x="5392598" y="1461816"/>
          <a:ext cx="2086391" cy="1251834"/>
        </a:xfrm>
        <a:prstGeom prst="rect">
          <a:avLst/>
        </a:prstGeom>
        <a:solidFill>
          <a:schemeClr val="accent2">
            <a:hueOff val="1897450"/>
            <a:satOff val="-35897"/>
            <a:lumOff val="-2501"/>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What is my Justice? What is the difference between my justice and True Justice? Am I the Highest Judge or is there a Higher Court of Justice that I am part of? Does Justice belong to me or am I a vessel for Justice?</a:t>
          </a:r>
        </a:p>
      </dsp:txBody>
      <dsp:txXfrm>
        <a:off x="5392598" y="1461816"/>
        <a:ext cx="2086391" cy="1251834"/>
      </dsp:txXfrm>
    </dsp:sp>
    <dsp:sp modelId="{842805EF-634C-FB46-97D6-B860ED30D20C}">
      <dsp:nvSpPr>
        <dsp:cNvPr id="0" name=""/>
        <dsp:cNvSpPr/>
      </dsp:nvSpPr>
      <dsp:spPr>
        <a:xfrm>
          <a:off x="7687629" y="1461816"/>
          <a:ext cx="2086391" cy="1251834"/>
        </a:xfrm>
        <a:prstGeom prst="rect">
          <a:avLst/>
        </a:prstGeom>
        <a:solidFill>
          <a:schemeClr val="accent2">
            <a:hueOff val="2213692"/>
            <a:satOff val="-41879"/>
            <a:lumOff val="-2917"/>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Am I my own Judge? Am I the Judge of others? Who gave me this authority? Am I ‘fair’ in my judgement? Do I do Justice to myself and others through my judgement?</a:t>
          </a:r>
        </a:p>
      </dsp:txBody>
      <dsp:txXfrm>
        <a:off x="7687629" y="1461816"/>
        <a:ext cx="2086391" cy="1251834"/>
      </dsp:txXfrm>
    </dsp:sp>
    <dsp:sp modelId="{5CC5BEBD-D39B-5D4E-9C76-DE04B9755934}">
      <dsp:nvSpPr>
        <dsp:cNvPr id="0" name=""/>
        <dsp:cNvSpPr/>
      </dsp:nvSpPr>
      <dsp:spPr>
        <a:xfrm>
          <a:off x="4245083" y="2922290"/>
          <a:ext cx="2086391" cy="1251834"/>
        </a:xfrm>
        <a:prstGeom prst="rect">
          <a:avLst/>
        </a:prstGeom>
        <a:solidFill>
          <a:schemeClr val="accent2">
            <a:hueOff val="2529934"/>
            <a:satOff val="-47862"/>
            <a:lumOff val="-3334"/>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How do I judge? What tools do I require in order to better judge myself and others so that I am Truly Just and Fair and better serve a Higher Justice system?</a:t>
          </a:r>
        </a:p>
      </dsp:txBody>
      <dsp:txXfrm>
        <a:off x="4245083" y="2922290"/>
        <a:ext cx="2086391" cy="1251834"/>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50993C-DA0B-5D4A-A8D3-C509CEAC1304}">
      <dsp:nvSpPr>
        <dsp:cNvPr id="0" name=""/>
        <dsp:cNvSpPr/>
      </dsp:nvSpPr>
      <dsp:spPr>
        <a:xfrm>
          <a:off x="0" y="2964"/>
          <a:ext cx="10576558" cy="799347"/>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Am I Just? How can I be Just if I am not Truthful? Can I seek Truth without pursuing Justice?</a:t>
          </a:r>
        </a:p>
      </dsp:txBody>
      <dsp:txXfrm>
        <a:off x="39021" y="41985"/>
        <a:ext cx="10498516" cy="721305"/>
      </dsp:txXfrm>
    </dsp:sp>
    <dsp:sp modelId="{1958AF67-1560-0E42-941A-C772C455EF42}">
      <dsp:nvSpPr>
        <dsp:cNvPr id="0" name=""/>
        <dsp:cNvSpPr/>
      </dsp:nvSpPr>
      <dsp:spPr>
        <a:xfrm>
          <a:off x="0" y="845512"/>
          <a:ext cx="10576558" cy="799347"/>
        </a:xfrm>
        <a:prstGeom prst="roundRect">
          <a:avLst/>
        </a:prstGeom>
        <a:solidFill>
          <a:schemeClr val="accent2">
            <a:hueOff val="632483"/>
            <a:satOff val="-11966"/>
            <a:lumOff val="-834"/>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Do I seek to reveal Truth in everything I say and do? Do I seek to gain a better understanding of Truth from everything I hear and see?</a:t>
          </a:r>
        </a:p>
      </dsp:txBody>
      <dsp:txXfrm>
        <a:off x="39021" y="884533"/>
        <a:ext cx="10498516" cy="721305"/>
      </dsp:txXfrm>
    </dsp:sp>
    <dsp:sp modelId="{BCFEE8F5-DA5A-304E-8D8B-358254157559}">
      <dsp:nvSpPr>
        <dsp:cNvPr id="0" name=""/>
        <dsp:cNvSpPr/>
      </dsp:nvSpPr>
      <dsp:spPr>
        <a:xfrm>
          <a:off x="0" y="1688060"/>
          <a:ext cx="10576558" cy="799347"/>
        </a:xfrm>
        <a:prstGeom prst="roundRect">
          <a:avLst/>
        </a:prstGeom>
        <a:solidFill>
          <a:schemeClr val="accent2">
            <a:hueOff val="1264967"/>
            <a:satOff val="-23931"/>
            <a:lumOff val="-1667"/>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Do I stand up for Justice and Truth even if it goes against myself, my desires or those that I love?</a:t>
          </a:r>
        </a:p>
      </dsp:txBody>
      <dsp:txXfrm>
        <a:off x="39021" y="1727081"/>
        <a:ext cx="10498516" cy="721305"/>
      </dsp:txXfrm>
    </dsp:sp>
    <dsp:sp modelId="{004E4230-DDD8-4A4C-A9CE-C70803758A9C}">
      <dsp:nvSpPr>
        <dsp:cNvPr id="0" name=""/>
        <dsp:cNvSpPr/>
      </dsp:nvSpPr>
      <dsp:spPr>
        <a:xfrm>
          <a:off x="0" y="2530607"/>
          <a:ext cx="10576558" cy="799347"/>
        </a:xfrm>
        <a:prstGeom prst="roundRect">
          <a:avLst/>
        </a:prstGeom>
        <a:solidFill>
          <a:schemeClr val="accent2">
            <a:hueOff val="1897450"/>
            <a:satOff val="-35897"/>
            <a:lumOff val="-2501"/>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Do I stand up for Justice and Truth even if it causes pain and suffering?</a:t>
          </a:r>
        </a:p>
      </dsp:txBody>
      <dsp:txXfrm>
        <a:off x="39021" y="2569628"/>
        <a:ext cx="10498516" cy="721305"/>
      </dsp:txXfrm>
    </dsp:sp>
    <dsp:sp modelId="{26958D92-EF28-CC4D-B511-28EF0E623063}">
      <dsp:nvSpPr>
        <dsp:cNvPr id="0" name=""/>
        <dsp:cNvSpPr/>
      </dsp:nvSpPr>
      <dsp:spPr>
        <a:xfrm>
          <a:off x="0" y="3373155"/>
          <a:ext cx="10576558" cy="799347"/>
        </a:xfrm>
        <a:prstGeom prst="roundRect">
          <a:avLst/>
        </a:prstGeom>
        <a:solidFill>
          <a:schemeClr val="accent2">
            <a:hueOff val="2529934"/>
            <a:satOff val="-47862"/>
            <a:lumOff val="-3334"/>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How can seeking and revealing Truth help me to become more Just, even if my punishment is severe? How can it help myself and others become more disciplined in Obedience to the Path of Truth and help establish a better court of Justice so that my society and community can run more smoothly in the best interests of its people?</a:t>
          </a:r>
        </a:p>
      </dsp:txBody>
      <dsp:txXfrm>
        <a:off x="39021" y="3412176"/>
        <a:ext cx="10498516" cy="721305"/>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CD7D90-2750-4449-AB38-894B55C0F2EB}">
      <dsp:nvSpPr>
        <dsp:cNvPr id="0" name=""/>
        <dsp:cNvSpPr/>
      </dsp:nvSpPr>
      <dsp:spPr>
        <a:xfrm>
          <a:off x="1232381" y="619333"/>
          <a:ext cx="1303681" cy="130368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EBA5605-DE0D-4FA7-B3EA-01A4FB319C64}">
      <dsp:nvSpPr>
        <dsp:cNvPr id="0" name=""/>
        <dsp:cNvSpPr/>
      </dsp:nvSpPr>
      <dsp:spPr>
        <a:xfrm>
          <a:off x="435687" y="2363634"/>
          <a:ext cx="2897069" cy="119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a:t>What is the purpose of my logic and reasoning if not to help bring me to better judgement? </a:t>
          </a:r>
        </a:p>
      </dsp:txBody>
      <dsp:txXfrm>
        <a:off x="435687" y="2363634"/>
        <a:ext cx="2897069" cy="1192500"/>
      </dsp:txXfrm>
    </dsp:sp>
    <dsp:sp modelId="{B58D98BF-E4A9-412B-981F-32D6DCE1ABE0}">
      <dsp:nvSpPr>
        <dsp:cNvPr id="0" name=""/>
        <dsp:cNvSpPr/>
      </dsp:nvSpPr>
      <dsp:spPr>
        <a:xfrm>
          <a:off x="4636438" y="619333"/>
          <a:ext cx="1303681" cy="130368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8960450-CB8A-4208-8769-59DACA98EB10}">
      <dsp:nvSpPr>
        <dsp:cNvPr id="0" name=""/>
        <dsp:cNvSpPr/>
      </dsp:nvSpPr>
      <dsp:spPr>
        <a:xfrm>
          <a:off x="3839744" y="2363634"/>
          <a:ext cx="2897069" cy="119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a:t>How can I seek truth without logic and reason?</a:t>
          </a:r>
        </a:p>
      </dsp:txBody>
      <dsp:txXfrm>
        <a:off x="3839744" y="2363634"/>
        <a:ext cx="2897069" cy="1192500"/>
      </dsp:txXfrm>
    </dsp:sp>
    <dsp:sp modelId="{8DCF245F-AE51-4A35-894B-C7DEE4889956}">
      <dsp:nvSpPr>
        <dsp:cNvPr id="0" name=""/>
        <dsp:cNvSpPr/>
      </dsp:nvSpPr>
      <dsp:spPr>
        <a:xfrm>
          <a:off x="8040495" y="619333"/>
          <a:ext cx="1303681" cy="130368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C4C54FD-775D-4C95-9477-9F1618DDBEC3}">
      <dsp:nvSpPr>
        <dsp:cNvPr id="0" name=""/>
        <dsp:cNvSpPr/>
      </dsp:nvSpPr>
      <dsp:spPr>
        <a:xfrm>
          <a:off x="7243801" y="2363634"/>
          <a:ext cx="2897069" cy="119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a:t>How can I pursue Justice without asking questions to uncover the hidden layers of my soul and that of others in order to reveal the light, truth, sincerity and goodness from within- so that I may better ‘understand’ and find empathy/compassion that can save me and others from harsh and inaccurate judgement?</a:t>
          </a:r>
        </a:p>
      </dsp:txBody>
      <dsp:txXfrm>
        <a:off x="7243801" y="2363634"/>
        <a:ext cx="2897069" cy="1192500"/>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8291A8-D0AC-0A40-979F-0185ABB8B162}">
      <dsp:nvSpPr>
        <dsp:cNvPr id="0" name=""/>
        <dsp:cNvSpPr/>
      </dsp:nvSpPr>
      <dsp:spPr>
        <a:xfrm>
          <a:off x="0" y="114573"/>
          <a:ext cx="10576558" cy="193284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What is Justice without Wisdom? Can a King or Queen be ‘Just’ without Wisdom? Am I a wise and Just  ruler? What is the Source of all my wisdom? Is there no wisdom Higher than me? Is there no one more able than myself to rule the Worlds?</a:t>
          </a:r>
        </a:p>
      </dsp:txBody>
      <dsp:txXfrm>
        <a:off x="94353" y="208926"/>
        <a:ext cx="10387852" cy="1744134"/>
      </dsp:txXfrm>
    </dsp:sp>
    <dsp:sp modelId="{3C27D8DC-31BD-FD44-A43A-A90A6AD8905C}">
      <dsp:nvSpPr>
        <dsp:cNvPr id="0" name=""/>
        <dsp:cNvSpPr/>
      </dsp:nvSpPr>
      <dsp:spPr>
        <a:xfrm>
          <a:off x="0" y="2128054"/>
          <a:ext cx="10576558" cy="1932840"/>
        </a:xfrm>
        <a:prstGeom prst="roundRect">
          <a:avLst/>
        </a:prstGeom>
        <a:solidFill>
          <a:schemeClr val="accent2">
            <a:hueOff val="2529934"/>
            <a:satOff val="-47862"/>
            <a:lumOff val="-3334"/>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Am I able to rely solely on the wisdom that is my own or should I rely on a Higher Wisdom, the Source of my Wisdom in order to better my judgement of right and wrong and application of Justice?</a:t>
          </a:r>
        </a:p>
      </dsp:txBody>
      <dsp:txXfrm>
        <a:off x="94353" y="2222407"/>
        <a:ext cx="10387852" cy="1744134"/>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E3CD02-9908-084A-B739-2B2FAB9DFDB8}">
      <dsp:nvSpPr>
        <dsp:cNvPr id="0" name=""/>
        <dsp:cNvSpPr/>
      </dsp:nvSpPr>
      <dsp:spPr>
        <a:xfrm>
          <a:off x="0" y="420195"/>
          <a:ext cx="5821767" cy="852637"/>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What is Justice without Knowledge? </a:t>
          </a:r>
        </a:p>
      </dsp:txBody>
      <dsp:txXfrm>
        <a:off x="41622" y="461817"/>
        <a:ext cx="5738523" cy="769393"/>
      </dsp:txXfrm>
    </dsp:sp>
    <dsp:sp modelId="{E7907409-7787-164C-BD1E-AD9D1907878E}">
      <dsp:nvSpPr>
        <dsp:cNvPr id="0" name=""/>
        <dsp:cNvSpPr/>
      </dsp:nvSpPr>
      <dsp:spPr>
        <a:xfrm>
          <a:off x="0" y="1318912"/>
          <a:ext cx="5821767" cy="852637"/>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Can a King or Queen be ‘Just’ without Knowledge and judgement of good and bad, truth and falsehood?</a:t>
          </a:r>
        </a:p>
      </dsp:txBody>
      <dsp:txXfrm>
        <a:off x="41622" y="1360534"/>
        <a:ext cx="5738523" cy="769393"/>
      </dsp:txXfrm>
    </dsp:sp>
    <dsp:sp modelId="{569165D5-F50A-9145-92DF-CBA2427E69C6}">
      <dsp:nvSpPr>
        <dsp:cNvPr id="0" name=""/>
        <dsp:cNvSpPr/>
      </dsp:nvSpPr>
      <dsp:spPr>
        <a:xfrm>
          <a:off x="0" y="2217630"/>
          <a:ext cx="5821767" cy="852637"/>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Do I have the sufficient Knowledge in order to better judge myself and others? </a:t>
          </a:r>
        </a:p>
      </dsp:txBody>
      <dsp:txXfrm>
        <a:off x="41622" y="2259252"/>
        <a:ext cx="5738523" cy="769393"/>
      </dsp:txXfrm>
    </dsp:sp>
    <dsp:sp modelId="{AE14DE6C-11F1-BF4D-A289-E7693D60FD11}">
      <dsp:nvSpPr>
        <dsp:cNvPr id="0" name=""/>
        <dsp:cNvSpPr/>
      </dsp:nvSpPr>
      <dsp:spPr>
        <a:xfrm>
          <a:off x="0" y="3116347"/>
          <a:ext cx="5821767" cy="852637"/>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Is there no one that Knows better than me? From where does my Knowledge come? Is there no Knowledge that is Higher than myself? What or Who is the Source of All Knowledge?</a:t>
          </a:r>
        </a:p>
      </dsp:txBody>
      <dsp:txXfrm>
        <a:off x="41622" y="3157969"/>
        <a:ext cx="5738523" cy="769393"/>
      </dsp:txXfrm>
    </dsp:sp>
    <dsp:sp modelId="{396433EC-65C0-7B4D-8C49-FEBD9E5D49AE}">
      <dsp:nvSpPr>
        <dsp:cNvPr id="0" name=""/>
        <dsp:cNvSpPr/>
      </dsp:nvSpPr>
      <dsp:spPr>
        <a:xfrm>
          <a:off x="0" y="4015065"/>
          <a:ext cx="5821767" cy="852637"/>
        </a:xfrm>
        <a:prstGeom prst="round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Who is the All-Knowing and therefore most worthy of Kingship and Judgement in order to bring Justice to the world and myself?</a:t>
          </a:r>
        </a:p>
      </dsp:txBody>
      <dsp:txXfrm>
        <a:off x="41622" y="4056687"/>
        <a:ext cx="5738523" cy="769393"/>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F9FBE5-3B09-B943-9829-049F3BF38348}">
      <dsp:nvSpPr>
        <dsp:cNvPr id="0" name=""/>
        <dsp:cNvSpPr/>
      </dsp:nvSpPr>
      <dsp:spPr>
        <a:xfrm>
          <a:off x="0" y="98778"/>
          <a:ext cx="10576558" cy="955597"/>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How can I judge myself with fairness without understanding my reasons for doing what I do, saying what I say, thinking what I think and feeling what I feel? </a:t>
          </a:r>
        </a:p>
      </dsp:txBody>
      <dsp:txXfrm>
        <a:off x="46648" y="145426"/>
        <a:ext cx="10483262" cy="862301"/>
      </dsp:txXfrm>
    </dsp:sp>
    <dsp:sp modelId="{2F3DD3BD-338A-B145-A2D1-E9B3F70354D1}">
      <dsp:nvSpPr>
        <dsp:cNvPr id="0" name=""/>
        <dsp:cNvSpPr/>
      </dsp:nvSpPr>
      <dsp:spPr>
        <a:xfrm>
          <a:off x="0" y="1106216"/>
          <a:ext cx="10576558" cy="955597"/>
        </a:xfrm>
        <a:prstGeom prst="roundRect">
          <a:avLst/>
        </a:prstGeom>
        <a:solidFill>
          <a:schemeClr val="accent2">
            <a:hueOff val="843311"/>
            <a:satOff val="-15954"/>
            <a:lumOff val="-1111"/>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How can I judge others with fairness without understanding their reasons for thinking, feeling, saying and being who they are?</a:t>
          </a:r>
        </a:p>
      </dsp:txBody>
      <dsp:txXfrm>
        <a:off x="46648" y="1152864"/>
        <a:ext cx="10483262" cy="862301"/>
      </dsp:txXfrm>
    </dsp:sp>
    <dsp:sp modelId="{FC2A4B65-3CB0-6342-8BAE-7498A3DDF640}">
      <dsp:nvSpPr>
        <dsp:cNvPr id="0" name=""/>
        <dsp:cNvSpPr/>
      </dsp:nvSpPr>
      <dsp:spPr>
        <a:xfrm>
          <a:off x="0" y="2113654"/>
          <a:ext cx="10576558" cy="955597"/>
        </a:xfrm>
        <a:prstGeom prst="roundRect">
          <a:avLst/>
        </a:prstGeom>
        <a:solidFill>
          <a:schemeClr val="accent2">
            <a:hueOff val="1686623"/>
            <a:satOff val="-31908"/>
            <a:lumOff val="-2223"/>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How can I understand if I do not ‘hear?’ How can I ‘hear’ without ‘listening with my ears? Are my ears the only perception through which I can hear? Am I am able to ‘see’ and ‘feel’ and ‘smell’ and ‘touch’ goodness and truth and light- to help me reach a Higher level of understanding?</a:t>
          </a:r>
        </a:p>
      </dsp:txBody>
      <dsp:txXfrm>
        <a:off x="46648" y="2160302"/>
        <a:ext cx="10483262" cy="862301"/>
      </dsp:txXfrm>
    </dsp:sp>
    <dsp:sp modelId="{A14E6005-0A5F-D347-8C89-CECA8286C046}">
      <dsp:nvSpPr>
        <dsp:cNvPr id="0" name=""/>
        <dsp:cNvSpPr/>
      </dsp:nvSpPr>
      <dsp:spPr>
        <a:xfrm>
          <a:off x="0" y="3121091"/>
          <a:ext cx="10576558" cy="955597"/>
        </a:xfrm>
        <a:prstGeom prst="roundRect">
          <a:avLst/>
        </a:prstGeom>
        <a:solidFill>
          <a:schemeClr val="accent2">
            <a:hueOff val="2529934"/>
            <a:satOff val="-47862"/>
            <a:lumOff val="-3334"/>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Is that which I understand not limited by my own perception? Am I able to see, hear, and feel and smell justice in my world? If not- then how does this prove that I will be able to escape it? </a:t>
          </a:r>
        </a:p>
      </dsp:txBody>
      <dsp:txXfrm>
        <a:off x="46648" y="3167739"/>
        <a:ext cx="10483262" cy="862301"/>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5DFB2C-86C7-AB43-A70E-ABD3F28D61EA}">
      <dsp:nvSpPr>
        <dsp:cNvPr id="0" name=""/>
        <dsp:cNvSpPr/>
      </dsp:nvSpPr>
      <dsp:spPr>
        <a:xfrm>
          <a:off x="3098" y="489888"/>
          <a:ext cx="2458223" cy="1474934"/>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How can I become more Just without my compassion? How can I seek to maintain mutual respect and peace and unity in my community without having compassion for others?</a:t>
          </a:r>
        </a:p>
      </dsp:txBody>
      <dsp:txXfrm>
        <a:off x="3098" y="489888"/>
        <a:ext cx="2458223" cy="1474934"/>
      </dsp:txXfrm>
    </dsp:sp>
    <dsp:sp modelId="{5085A190-3D56-6F4B-94B9-EB2A7DB93371}">
      <dsp:nvSpPr>
        <dsp:cNvPr id="0" name=""/>
        <dsp:cNvSpPr/>
      </dsp:nvSpPr>
      <dsp:spPr>
        <a:xfrm>
          <a:off x="2707144" y="489888"/>
          <a:ext cx="2458223" cy="1474934"/>
        </a:xfrm>
        <a:prstGeom prst="rect">
          <a:avLst/>
        </a:prstGeom>
        <a:solidFill>
          <a:schemeClr val="accent2">
            <a:hueOff val="421656"/>
            <a:satOff val="-7977"/>
            <a:lumOff val="-556"/>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Is my Judgement of myself and others driven by my anger/vengeance or my compassion?</a:t>
          </a:r>
        </a:p>
      </dsp:txBody>
      <dsp:txXfrm>
        <a:off x="2707144" y="489888"/>
        <a:ext cx="2458223" cy="1474934"/>
      </dsp:txXfrm>
    </dsp:sp>
    <dsp:sp modelId="{036BEE7A-FFB4-954C-BDD6-31DADF1A8451}">
      <dsp:nvSpPr>
        <dsp:cNvPr id="0" name=""/>
        <dsp:cNvSpPr/>
      </dsp:nvSpPr>
      <dsp:spPr>
        <a:xfrm>
          <a:off x="5411190" y="489888"/>
          <a:ext cx="2458223" cy="1474934"/>
        </a:xfrm>
        <a:prstGeom prst="rect">
          <a:avLst/>
        </a:prstGeom>
        <a:solidFill>
          <a:schemeClr val="accent2">
            <a:hueOff val="843311"/>
            <a:satOff val="-15954"/>
            <a:lumOff val="-1111"/>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Is there compassion behind my harsh judgement? Can my severe punishment be an act of my compassion?- if so- how and why? </a:t>
          </a:r>
        </a:p>
      </dsp:txBody>
      <dsp:txXfrm>
        <a:off x="5411190" y="489888"/>
        <a:ext cx="2458223" cy="1474934"/>
      </dsp:txXfrm>
    </dsp:sp>
    <dsp:sp modelId="{D573BBE5-2412-4E47-B521-2788283F7368}">
      <dsp:nvSpPr>
        <dsp:cNvPr id="0" name=""/>
        <dsp:cNvSpPr/>
      </dsp:nvSpPr>
      <dsp:spPr>
        <a:xfrm>
          <a:off x="8115235" y="489888"/>
          <a:ext cx="2458223" cy="1474934"/>
        </a:xfrm>
        <a:prstGeom prst="rect">
          <a:avLst/>
        </a:prstGeom>
        <a:solidFill>
          <a:schemeClr val="accent2">
            <a:hueOff val="1264967"/>
            <a:satOff val="-23931"/>
            <a:lumOff val="-1667"/>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How can my compassion help me to show mercy when I am able to take retribution? </a:t>
          </a:r>
        </a:p>
      </dsp:txBody>
      <dsp:txXfrm>
        <a:off x="8115235" y="489888"/>
        <a:ext cx="2458223" cy="1474934"/>
      </dsp:txXfrm>
    </dsp:sp>
    <dsp:sp modelId="{59811A17-64F6-2C49-97F3-98C345D44B08}">
      <dsp:nvSpPr>
        <dsp:cNvPr id="0" name=""/>
        <dsp:cNvSpPr/>
      </dsp:nvSpPr>
      <dsp:spPr>
        <a:xfrm>
          <a:off x="1355121" y="2210645"/>
          <a:ext cx="2458223" cy="1474934"/>
        </a:xfrm>
        <a:prstGeom prst="rect">
          <a:avLst/>
        </a:prstGeom>
        <a:solidFill>
          <a:schemeClr val="accent2">
            <a:hueOff val="1686623"/>
            <a:satOff val="-31908"/>
            <a:lumOff val="-2223"/>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How can my compassion help me to show the required harshness in my judgement in order to discipline myself and those that I love, into bringing more justice to the world?</a:t>
          </a:r>
        </a:p>
      </dsp:txBody>
      <dsp:txXfrm>
        <a:off x="1355121" y="2210645"/>
        <a:ext cx="2458223" cy="1474934"/>
      </dsp:txXfrm>
    </dsp:sp>
    <dsp:sp modelId="{59ADE620-2766-9941-A936-D2F9109A6EEC}">
      <dsp:nvSpPr>
        <dsp:cNvPr id="0" name=""/>
        <dsp:cNvSpPr/>
      </dsp:nvSpPr>
      <dsp:spPr>
        <a:xfrm>
          <a:off x="4059167" y="2210645"/>
          <a:ext cx="2458223" cy="1474934"/>
        </a:xfrm>
        <a:prstGeom prst="rect">
          <a:avLst/>
        </a:prstGeom>
        <a:solidFill>
          <a:schemeClr val="accent2">
            <a:hueOff val="2108278"/>
            <a:satOff val="-39885"/>
            <a:lumOff val="-2778"/>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How can my compassion help add a sweetness to my bitter judgement of myself and others without being unfair? How can this help myself and others to become more Just in judgement in a way that does not destroy myself and others and therefore our Relationships?</a:t>
          </a:r>
        </a:p>
      </dsp:txBody>
      <dsp:txXfrm>
        <a:off x="4059167" y="2210645"/>
        <a:ext cx="2458223" cy="1474934"/>
      </dsp:txXfrm>
    </dsp:sp>
    <dsp:sp modelId="{0464D7D3-0AED-C64F-8B4B-8172EB6AE6F4}">
      <dsp:nvSpPr>
        <dsp:cNvPr id="0" name=""/>
        <dsp:cNvSpPr/>
      </dsp:nvSpPr>
      <dsp:spPr>
        <a:xfrm>
          <a:off x="6763213" y="2210645"/>
          <a:ext cx="2458223" cy="1474934"/>
        </a:xfrm>
        <a:prstGeom prst="rect">
          <a:avLst/>
        </a:prstGeom>
        <a:solidFill>
          <a:schemeClr val="accent2">
            <a:hueOff val="2529934"/>
            <a:satOff val="-47862"/>
            <a:lumOff val="-3334"/>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How can my compassion in my Justice towards others help me to maintain and ‘see’ and ‘taste’ the sweetness in my own Judgement of  my Creator towards me, even when I am judged and punished with harshness for my sins?</a:t>
          </a:r>
        </a:p>
      </dsp:txBody>
      <dsp:txXfrm>
        <a:off x="6763213" y="2210645"/>
        <a:ext cx="2458223" cy="1474934"/>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28ED62-5603-9E47-96F1-DD51F2C369AA}">
      <dsp:nvSpPr>
        <dsp:cNvPr id="0" name=""/>
        <dsp:cNvSpPr/>
      </dsp:nvSpPr>
      <dsp:spPr>
        <a:xfrm>
          <a:off x="0" y="38735"/>
          <a:ext cx="5638800" cy="884520"/>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en-US" sz="900" kern="1200"/>
            <a:t>What would be the need for my justice if there was world peace? Why would my justice be necessary if the world was already united in Oneness despite diversity? Is the world divided so that I can pursue the path of righteousness? How could I ‘understand’ the concept of my righteousness without a world of opposites and division? How can I ever truly appreciate the Glory of my Creator and Source of Righteousness if I did not have the opportunity to become more righteous through my justice in pursuit of Peace? </a:t>
          </a:r>
        </a:p>
      </dsp:txBody>
      <dsp:txXfrm>
        <a:off x="43179" y="81914"/>
        <a:ext cx="5552442" cy="798162"/>
      </dsp:txXfrm>
    </dsp:sp>
    <dsp:sp modelId="{9146BFF2-9058-C441-9642-A6D3C2C9D7C5}">
      <dsp:nvSpPr>
        <dsp:cNvPr id="0" name=""/>
        <dsp:cNvSpPr/>
      </dsp:nvSpPr>
      <dsp:spPr>
        <a:xfrm>
          <a:off x="0" y="949175"/>
          <a:ext cx="5638800" cy="884520"/>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en-US" sz="900" kern="1200"/>
            <a:t>How can I pursue the path of True Justice if I do not pursue the path of Peace? How can I pursue the path of Peace without pursuing justice/righteousness?</a:t>
          </a:r>
        </a:p>
      </dsp:txBody>
      <dsp:txXfrm>
        <a:off x="43179" y="992354"/>
        <a:ext cx="5552442" cy="798162"/>
      </dsp:txXfrm>
    </dsp:sp>
    <dsp:sp modelId="{0B8161CA-DB28-764B-9EE0-AC4A0CAC7CC6}">
      <dsp:nvSpPr>
        <dsp:cNvPr id="0" name=""/>
        <dsp:cNvSpPr/>
      </dsp:nvSpPr>
      <dsp:spPr>
        <a:xfrm>
          <a:off x="0" y="1859615"/>
          <a:ext cx="5638800" cy="884520"/>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en-US" sz="900" kern="1200"/>
            <a:t>How can my Justice bring peace to myself and others? </a:t>
          </a:r>
        </a:p>
      </dsp:txBody>
      <dsp:txXfrm>
        <a:off x="43179" y="1902794"/>
        <a:ext cx="5552442" cy="798162"/>
      </dsp:txXfrm>
    </dsp:sp>
    <dsp:sp modelId="{F3E66312-8EA3-B946-A208-50A9AE29445D}">
      <dsp:nvSpPr>
        <dsp:cNvPr id="0" name=""/>
        <dsp:cNvSpPr/>
      </dsp:nvSpPr>
      <dsp:spPr>
        <a:xfrm>
          <a:off x="0" y="2770055"/>
          <a:ext cx="5638800" cy="884520"/>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en-US" sz="900" kern="1200"/>
            <a:t>Can I be at true Peace with my self unless am I just and fair and treat others how I like to be treated? Can I spread peace unto others if I am not at peace with myself?</a:t>
          </a:r>
        </a:p>
      </dsp:txBody>
      <dsp:txXfrm>
        <a:off x="43179" y="2813234"/>
        <a:ext cx="5552442" cy="798162"/>
      </dsp:txXfrm>
    </dsp:sp>
    <dsp:sp modelId="{B543FE3F-92FF-DE41-8D8C-BBFD9703C20C}">
      <dsp:nvSpPr>
        <dsp:cNvPr id="0" name=""/>
        <dsp:cNvSpPr/>
      </dsp:nvSpPr>
      <dsp:spPr>
        <a:xfrm>
          <a:off x="0" y="3680495"/>
          <a:ext cx="5638800" cy="884520"/>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en-US" sz="900" kern="1200"/>
            <a:t>How can Pursuing to make peace between others help me to be at peace with myself through this act of justice? How can becoming more at peace with my purpose and Truth help me enable me to make peace between others in my path of pursuing my justice? </a:t>
          </a:r>
        </a:p>
      </dsp:txBody>
      <dsp:txXfrm>
        <a:off x="43179" y="3723674"/>
        <a:ext cx="5552442" cy="798162"/>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D8F704-AE73-3B46-AA37-8FFA2A8E8C65}">
      <dsp:nvSpPr>
        <dsp:cNvPr id="0" name=""/>
        <dsp:cNvSpPr/>
      </dsp:nvSpPr>
      <dsp:spPr>
        <a:xfrm>
          <a:off x="802537" y="1342"/>
          <a:ext cx="2086391" cy="1251834"/>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What is True justice without Respect? What is True respect without Justice?</a:t>
          </a:r>
        </a:p>
      </dsp:txBody>
      <dsp:txXfrm>
        <a:off x="802537" y="1342"/>
        <a:ext cx="2086391" cy="1251834"/>
      </dsp:txXfrm>
    </dsp:sp>
    <dsp:sp modelId="{991212C8-5987-8349-A832-2E6A82B55BA8}">
      <dsp:nvSpPr>
        <dsp:cNvPr id="0" name=""/>
        <dsp:cNvSpPr/>
      </dsp:nvSpPr>
      <dsp:spPr>
        <a:xfrm>
          <a:off x="3097568" y="1342"/>
          <a:ext cx="2086391" cy="1251834"/>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Do I have more or less respect for the One that is truly Just?</a:t>
          </a:r>
        </a:p>
      </dsp:txBody>
      <dsp:txXfrm>
        <a:off x="3097568" y="1342"/>
        <a:ext cx="2086391" cy="1251834"/>
      </dsp:txXfrm>
    </dsp:sp>
    <dsp:sp modelId="{702D2CD8-5282-F247-AF4C-F5D3C6052518}">
      <dsp:nvSpPr>
        <dsp:cNvPr id="0" name=""/>
        <dsp:cNvSpPr/>
      </dsp:nvSpPr>
      <dsp:spPr>
        <a:xfrm>
          <a:off x="5392598" y="1342"/>
          <a:ext cx="2086391" cy="1251834"/>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Is my Justice driven by respect for diversity in creation?</a:t>
          </a:r>
        </a:p>
      </dsp:txBody>
      <dsp:txXfrm>
        <a:off x="5392598" y="1342"/>
        <a:ext cx="2086391" cy="1251834"/>
      </dsp:txXfrm>
    </dsp:sp>
    <dsp:sp modelId="{A6BFB710-5F56-2144-B770-9FDC47A392E8}">
      <dsp:nvSpPr>
        <dsp:cNvPr id="0" name=""/>
        <dsp:cNvSpPr/>
      </dsp:nvSpPr>
      <dsp:spPr>
        <a:xfrm>
          <a:off x="7687629" y="1342"/>
          <a:ext cx="2086391" cy="1251834"/>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Am I more or less likely to treat others with a ‘fair scale’ if I do not respect them? Am I more or less likely to be driven by compassion for justice if I do not respect the needs of others as myself?</a:t>
          </a:r>
        </a:p>
      </dsp:txBody>
      <dsp:txXfrm>
        <a:off x="7687629" y="1342"/>
        <a:ext cx="2086391" cy="1251834"/>
      </dsp:txXfrm>
    </dsp:sp>
    <dsp:sp modelId="{791969EA-AEDE-CD4C-A555-0F6AA8A22285}">
      <dsp:nvSpPr>
        <dsp:cNvPr id="0" name=""/>
        <dsp:cNvSpPr/>
      </dsp:nvSpPr>
      <dsp:spPr>
        <a:xfrm>
          <a:off x="802537" y="1461816"/>
          <a:ext cx="2086391" cy="1251834"/>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Can I respect myself if I do not deal justly with others? Can I truly respect myself if I do not treat others how I would want to be treated? </a:t>
          </a:r>
        </a:p>
      </dsp:txBody>
      <dsp:txXfrm>
        <a:off x="802537" y="1461816"/>
        <a:ext cx="2086391" cy="1251834"/>
      </dsp:txXfrm>
    </dsp:sp>
    <dsp:sp modelId="{AB7762C4-8434-334A-BC95-000019A2ED44}">
      <dsp:nvSpPr>
        <dsp:cNvPr id="0" name=""/>
        <dsp:cNvSpPr/>
      </dsp:nvSpPr>
      <dsp:spPr>
        <a:xfrm>
          <a:off x="3097568" y="1461816"/>
          <a:ext cx="2086391" cy="1251834"/>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Do I respect others who treat me unfairly? Or does it make me angry? Am I able to stand up for myself in self defense for the sake of justice? If not- how can I respect myself and therefore others?</a:t>
          </a:r>
        </a:p>
      </dsp:txBody>
      <dsp:txXfrm>
        <a:off x="3097568" y="1461816"/>
        <a:ext cx="2086391" cy="1251834"/>
      </dsp:txXfrm>
    </dsp:sp>
    <dsp:sp modelId="{E9A0FE83-6481-074F-88A1-E97729FB3A05}">
      <dsp:nvSpPr>
        <dsp:cNvPr id="0" name=""/>
        <dsp:cNvSpPr/>
      </dsp:nvSpPr>
      <dsp:spPr>
        <a:xfrm>
          <a:off x="5392598" y="1461816"/>
          <a:ext cx="2086391" cy="1251834"/>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Would I be able to respect my Creator if He was not Fair or Just?</a:t>
          </a:r>
        </a:p>
      </dsp:txBody>
      <dsp:txXfrm>
        <a:off x="5392598" y="1461816"/>
        <a:ext cx="2086391" cy="1251834"/>
      </dsp:txXfrm>
    </dsp:sp>
    <dsp:sp modelId="{7D67AF08-E153-D34B-9ECB-700BFBCCB084}">
      <dsp:nvSpPr>
        <dsp:cNvPr id="0" name=""/>
        <dsp:cNvSpPr/>
      </dsp:nvSpPr>
      <dsp:spPr>
        <a:xfrm>
          <a:off x="7687629" y="1461816"/>
          <a:ext cx="2086391" cy="1251834"/>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How can I have a relationship with you unless I respect and trust you through your Justice? How can I expect you to have a relationship with me unless I am Just and fair and respect you?</a:t>
          </a:r>
        </a:p>
      </dsp:txBody>
      <dsp:txXfrm>
        <a:off x="7687629" y="1461816"/>
        <a:ext cx="2086391" cy="1251834"/>
      </dsp:txXfrm>
    </dsp:sp>
    <dsp:sp modelId="{C18D37FD-0AAE-BB47-88DB-E86B0F005CB5}">
      <dsp:nvSpPr>
        <dsp:cNvPr id="0" name=""/>
        <dsp:cNvSpPr/>
      </dsp:nvSpPr>
      <dsp:spPr>
        <a:xfrm>
          <a:off x="4245083" y="2922290"/>
          <a:ext cx="2086391" cy="1251834"/>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Am I more or less likely to obey a Higher command when I respect the Commander? How can Justice help me to respect and obey Higher orders? Are others more or less likely to obey my commands when I respect them and act fairly towards their needs?</a:t>
          </a:r>
        </a:p>
      </dsp:txBody>
      <dsp:txXfrm>
        <a:off x="4245083" y="2922290"/>
        <a:ext cx="2086391" cy="1251834"/>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794940-4FF3-4140-AA55-62DABBA16221}">
      <dsp:nvSpPr>
        <dsp:cNvPr id="0" name=""/>
        <dsp:cNvSpPr/>
      </dsp:nvSpPr>
      <dsp:spPr>
        <a:xfrm>
          <a:off x="3098" y="489888"/>
          <a:ext cx="2458223" cy="1474934"/>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What is the relationship between my justice and my love? </a:t>
          </a:r>
        </a:p>
      </dsp:txBody>
      <dsp:txXfrm>
        <a:off x="3098" y="489888"/>
        <a:ext cx="2458223" cy="1474934"/>
      </dsp:txXfrm>
    </dsp:sp>
    <dsp:sp modelId="{EAA620F3-E527-CD49-8F87-4991CB82DBD7}">
      <dsp:nvSpPr>
        <dsp:cNvPr id="0" name=""/>
        <dsp:cNvSpPr/>
      </dsp:nvSpPr>
      <dsp:spPr>
        <a:xfrm>
          <a:off x="2707144" y="489888"/>
          <a:ext cx="2458223" cy="1474934"/>
        </a:xfrm>
        <a:prstGeom prst="rect">
          <a:avLst/>
        </a:prstGeom>
        <a:solidFill>
          <a:schemeClr val="accent2">
            <a:hueOff val="421656"/>
            <a:satOff val="-7977"/>
            <a:lumOff val="-556"/>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How can my love for my Creator and others help me to become more Just and more able to see the ‘good’ in others and therefore make a more ‘sound’ and less harsh/inaccurate judgement of others and myself?</a:t>
          </a:r>
        </a:p>
      </dsp:txBody>
      <dsp:txXfrm>
        <a:off x="2707144" y="489888"/>
        <a:ext cx="2458223" cy="1474934"/>
      </dsp:txXfrm>
    </dsp:sp>
    <dsp:sp modelId="{8A183D6A-B158-AE4C-B114-0CE1964F1131}">
      <dsp:nvSpPr>
        <dsp:cNvPr id="0" name=""/>
        <dsp:cNvSpPr/>
      </dsp:nvSpPr>
      <dsp:spPr>
        <a:xfrm>
          <a:off x="5411190" y="489888"/>
          <a:ext cx="2458223" cy="1474934"/>
        </a:xfrm>
        <a:prstGeom prst="rect">
          <a:avLst/>
        </a:prstGeom>
        <a:solidFill>
          <a:schemeClr val="accent2">
            <a:hueOff val="843311"/>
            <a:satOff val="-15954"/>
            <a:lumOff val="-1111"/>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How can my Love for my Creator and others help me to show compassion and Mercy instead of vengeance and anger in my Justice in retribution once those that have wronged me have apologized, and mended their ways?</a:t>
          </a:r>
        </a:p>
      </dsp:txBody>
      <dsp:txXfrm>
        <a:off x="5411190" y="489888"/>
        <a:ext cx="2458223" cy="1474934"/>
      </dsp:txXfrm>
    </dsp:sp>
    <dsp:sp modelId="{C1863F99-242B-D144-956F-645362D4C985}">
      <dsp:nvSpPr>
        <dsp:cNvPr id="0" name=""/>
        <dsp:cNvSpPr/>
      </dsp:nvSpPr>
      <dsp:spPr>
        <a:xfrm>
          <a:off x="8115235" y="489888"/>
          <a:ext cx="2458223" cy="1474934"/>
        </a:xfrm>
        <a:prstGeom prst="rect">
          <a:avLst/>
        </a:prstGeom>
        <a:solidFill>
          <a:schemeClr val="accent2">
            <a:hueOff val="1264967"/>
            <a:satOff val="-23931"/>
            <a:lumOff val="-1667"/>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Am I able to stand up for the Truth in Justice -even if it goes against my loved ones or myself? How can my love hold me back from maintaining my justice?</a:t>
          </a:r>
        </a:p>
      </dsp:txBody>
      <dsp:txXfrm>
        <a:off x="8115235" y="489888"/>
        <a:ext cx="2458223" cy="1474934"/>
      </dsp:txXfrm>
    </dsp:sp>
    <dsp:sp modelId="{E07E4527-F2FF-9244-AE83-D58C927F7890}">
      <dsp:nvSpPr>
        <dsp:cNvPr id="0" name=""/>
        <dsp:cNvSpPr/>
      </dsp:nvSpPr>
      <dsp:spPr>
        <a:xfrm>
          <a:off x="1355121" y="2210645"/>
          <a:ext cx="2458223" cy="1474934"/>
        </a:xfrm>
        <a:prstGeom prst="rect">
          <a:avLst/>
        </a:prstGeom>
        <a:solidFill>
          <a:schemeClr val="accent2">
            <a:hueOff val="1686623"/>
            <a:satOff val="-31908"/>
            <a:lumOff val="-2223"/>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Am I able to give of what I love (wealth, time, posesions etc) - to the poor, the needy, those who have less than I do because of my Love for Justice?</a:t>
          </a:r>
        </a:p>
      </dsp:txBody>
      <dsp:txXfrm>
        <a:off x="1355121" y="2210645"/>
        <a:ext cx="2458223" cy="1474934"/>
      </dsp:txXfrm>
    </dsp:sp>
    <dsp:sp modelId="{3EF51463-AA87-9A43-8B03-9E0BF900CC1A}">
      <dsp:nvSpPr>
        <dsp:cNvPr id="0" name=""/>
        <dsp:cNvSpPr/>
      </dsp:nvSpPr>
      <dsp:spPr>
        <a:xfrm>
          <a:off x="4059167" y="2210645"/>
          <a:ext cx="2458223" cy="1474934"/>
        </a:xfrm>
        <a:prstGeom prst="rect">
          <a:avLst/>
        </a:prstGeom>
        <a:solidFill>
          <a:schemeClr val="accent2">
            <a:hueOff val="2108278"/>
            <a:satOff val="-39885"/>
            <a:lumOff val="-2778"/>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Am I able to Love Justice and Truth, more than the temporary pleasure I get from making my loved ones or myself happy? Is this not True Justice? What is True Love for my Creator and others if not through True Justice? </a:t>
          </a:r>
        </a:p>
      </dsp:txBody>
      <dsp:txXfrm>
        <a:off x="4059167" y="2210645"/>
        <a:ext cx="2458223" cy="1474934"/>
      </dsp:txXfrm>
    </dsp:sp>
    <dsp:sp modelId="{4FE268B3-FCA1-CC46-867A-1380447624AA}">
      <dsp:nvSpPr>
        <dsp:cNvPr id="0" name=""/>
        <dsp:cNvSpPr/>
      </dsp:nvSpPr>
      <dsp:spPr>
        <a:xfrm>
          <a:off x="6763213" y="2210645"/>
          <a:ext cx="2458223" cy="1474934"/>
        </a:xfrm>
        <a:prstGeom prst="rect">
          <a:avLst/>
        </a:prstGeom>
        <a:solidFill>
          <a:schemeClr val="accent2">
            <a:hueOff val="2529934"/>
            <a:satOff val="-47862"/>
            <a:lumOff val="-3334"/>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How can my Love and Passion to pursue Truth in Justice help reveal those who love me unconditionally?</a:t>
          </a:r>
        </a:p>
      </dsp:txBody>
      <dsp:txXfrm>
        <a:off x="6763213" y="2210645"/>
        <a:ext cx="2458223" cy="1474934"/>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2EA26E-39FF-6E43-8BCD-8FB936AD69F3}">
      <dsp:nvSpPr>
        <dsp:cNvPr id="0" name=""/>
        <dsp:cNvSpPr/>
      </dsp:nvSpPr>
      <dsp:spPr>
        <a:xfrm>
          <a:off x="0" y="2964"/>
          <a:ext cx="10576558" cy="799347"/>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How can I pursue and continue a path of Justice without self-discipline?</a:t>
          </a:r>
        </a:p>
      </dsp:txBody>
      <dsp:txXfrm>
        <a:off x="39021" y="41985"/>
        <a:ext cx="10498516" cy="721305"/>
      </dsp:txXfrm>
    </dsp:sp>
    <dsp:sp modelId="{93888CB6-E246-C244-9539-E567F42ECA52}">
      <dsp:nvSpPr>
        <dsp:cNvPr id="0" name=""/>
        <dsp:cNvSpPr/>
      </dsp:nvSpPr>
      <dsp:spPr>
        <a:xfrm>
          <a:off x="0" y="845512"/>
          <a:ext cx="10576558" cy="799347"/>
        </a:xfrm>
        <a:prstGeom prst="roundRect">
          <a:avLst/>
        </a:prstGeom>
        <a:solidFill>
          <a:schemeClr val="accent2">
            <a:hueOff val="632483"/>
            <a:satOff val="-11966"/>
            <a:lumOff val="-834"/>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How can my discipline help me become more perseverant in my path of Justice? </a:t>
          </a:r>
        </a:p>
      </dsp:txBody>
      <dsp:txXfrm>
        <a:off x="39021" y="884533"/>
        <a:ext cx="10498516" cy="721305"/>
      </dsp:txXfrm>
    </dsp:sp>
    <dsp:sp modelId="{AD4CAC7E-3E4E-C04E-85F8-EF15E27E8216}">
      <dsp:nvSpPr>
        <dsp:cNvPr id="0" name=""/>
        <dsp:cNvSpPr/>
      </dsp:nvSpPr>
      <dsp:spPr>
        <a:xfrm>
          <a:off x="0" y="1688060"/>
          <a:ext cx="10576558" cy="799347"/>
        </a:xfrm>
        <a:prstGeom prst="roundRect">
          <a:avLst/>
        </a:prstGeom>
        <a:solidFill>
          <a:schemeClr val="accent2">
            <a:hueOff val="1264967"/>
            <a:satOff val="-23931"/>
            <a:lumOff val="-1667"/>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How can my self-discipline in prayer/meditation, fasting, and acts of charity help me to pursue Justice and fairness, even if it goes against my own desires? </a:t>
          </a:r>
        </a:p>
      </dsp:txBody>
      <dsp:txXfrm>
        <a:off x="39021" y="1727081"/>
        <a:ext cx="10498516" cy="721305"/>
      </dsp:txXfrm>
    </dsp:sp>
    <dsp:sp modelId="{EFC623AF-D7E7-B947-8A72-FD8DD0890E09}">
      <dsp:nvSpPr>
        <dsp:cNvPr id="0" name=""/>
        <dsp:cNvSpPr/>
      </dsp:nvSpPr>
      <dsp:spPr>
        <a:xfrm>
          <a:off x="0" y="2530607"/>
          <a:ext cx="10576558" cy="799347"/>
        </a:xfrm>
        <a:prstGeom prst="roundRect">
          <a:avLst/>
        </a:prstGeom>
        <a:solidFill>
          <a:schemeClr val="accent2">
            <a:hueOff val="1897450"/>
            <a:satOff val="-35897"/>
            <a:lumOff val="-2501"/>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How can I ever expect to pursue Justice without sacrifice? What is sacrifice without the giving of something that I have and love, in order to help another? How can I possibly achieve this without my self-discipline which helps me go against my own desires for the Love of a Higher Justice?</a:t>
          </a:r>
        </a:p>
      </dsp:txBody>
      <dsp:txXfrm>
        <a:off x="39021" y="2569628"/>
        <a:ext cx="10498516" cy="721305"/>
      </dsp:txXfrm>
    </dsp:sp>
    <dsp:sp modelId="{A0BA9317-2095-BA4F-ACEB-18FC46C6B746}">
      <dsp:nvSpPr>
        <dsp:cNvPr id="0" name=""/>
        <dsp:cNvSpPr/>
      </dsp:nvSpPr>
      <dsp:spPr>
        <a:xfrm>
          <a:off x="0" y="3373155"/>
          <a:ext cx="10576558" cy="799347"/>
        </a:xfrm>
        <a:prstGeom prst="roundRect">
          <a:avLst/>
        </a:prstGeom>
        <a:solidFill>
          <a:schemeClr val="accent2">
            <a:hueOff val="2529934"/>
            <a:satOff val="-47862"/>
            <a:lumOff val="-3334"/>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How can my justice help me to show discipline unto others when necessary in order to help them, for the sake of a Higher Justice?</a:t>
          </a:r>
        </a:p>
      </dsp:txBody>
      <dsp:txXfrm>
        <a:off x="39021" y="3412176"/>
        <a:ext cx="10498516" cy="7213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333B63-7968-471C-89B0-FCD01EF27BCF}">
      <dsp:nvSpPr>
        <dsp:cNvPr id="0" name=""/>
        <dsp:cNvSpPr/>
      </dsp:nvSpPr>
      <dsp:spPr>
        <a:xfrm>
          <a:off x="0" y="509"/>
          <a:ext cx="10576558" cy="119269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C79EBC5-254E-4596-A9B3-318BC8BCE7B0}">
      <dsp:nvSpPr>
        <dsp:cNvPr id="0" name=""/>
        <dsp:cNvSpPr/>
      </dsp:nvSpPr>
      <dsp:spPr>
        <a:xfrm>
          <a:off x="360791" y="268867"/>
          <a:ext cx="655984" cy="65598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3652BE4-2281-4141-833B-C5A602FC9916}">
      <dsp:nvSpPr>
        <dsp:cNvPr id="0" name=""/>
        <dsp:cNvSpPr/>
      </dsp:nvSpPr>
      <dsp:spPr>
        <a:xfrm>
          <a:off x="1377568" y="509"/>
          <a:ext cx="9198989" cy="1192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227" tIns="126227" rIns="126227" bIns="126227" numCol="1" spcCol="1270" anchor="ctr" anchorCtr="0">
          <a:noAutofit/>
        </a:bodyPr>
        <a:lstStyle/>
        <a:p>
          <a:pPr marL="0" lvl="0" indent="0" algn="l" defTabSz="1111250">
            <a:lnSpc>
              <a:spcPct val="90000"/>
            </a:lnSpc>
            <a:spcBef>
              <a:spcPct val="0"/>
            </a:spcBef>
            <a:spcAft>
              <a:spcPct val="35000"/>
            </a:spcAft>
            <a:buNone/>
          </a:pPr>
          <a:r>
            <a:rPr lang="en-US" sz="2500" kern="1200"/>
            <a:t>How can I attain true peace and respect for myself and others without my justice? </a:t>
          </a:r>
        </a:p>
      </dsp:txBody>
      <dsp:txXfrm>
        <a:off x="1377568" y="509"/>
        <a:ext cx="9198989" cy="1192699"/>
      </dsp:txXfrm>
    </dsp:sp>
    <dsp:sp modelId="{C962C6FE-FE85-4D2E-BC99-15F69DD3A083}">
      <dsp:nvSpPr>
        <dsp:cNvPr id="0" name=""/>
        <dsp:cNvSpPr/>
      </dsp:nvSpPr>
      <dsp:spPr>
        <a:xfrm>
          <a:off x="0" y="1491384"/>
          <a:ext cx="10576558" cy="119269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6FAF466-3C48-4F74-8AB6-4555A419E9D8}">
      <dsp:nvSpPr>
        <dsp:cNvPr id="0" name=""/>
        <dsp:cNvSpPr/>
      </dsp:nvSpPr>
      <dsp:spPr>
        <a:xfrm>
          <a:off x="360791" y="1759741"/>
          <a:ext cx="655984" cy="65598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9798C64-3934-40A3-9CC8-12A86C8D8223}">
      <dsp:nvSpPr>
        <dsp:cNvPr id="0" name=""/>
        <dsp:cNvSpPr/>
      </dsp:nvSpPr>
      <dsp:spPr>
        <a:xfrm>
          <a:off x="1377568" y="1491384"/>
          <a:ext cx="9198989" cy="1192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227" tIns="126227" rIns="126227" bIns="126227" numCol="1" spcCol="1270" anchor="ctr" anchorCtr="0">
          <a:noAutofit/>
        </a:bodyPr>
        <a:lstStyle/>
        <a:p>
          <a:pPr marL="0" lvl="0" indent="0" algn="l" defTabSz="1111250">
            <a:lnSpc>
              <a:spcPct val="90000"/>
            </a:lnSpc>
            <a:spcBef>
              <a:spcPct val="0"/>
            </a:spcBef>
            <a:spcAft>
              <a:spcPct val="35000"/>
            </a:spcAft>
            <a:buNone/>
          </a:pPr>
          <a:r>
            <a:rPr lang="en-US" sz="2500" kern="1200"/>
            <a:t>How can I begin, sustain and develop my relationships with our Creator and with others without my justice?</a:t>
          </a:r>
        </a:p>
      </dsp:txBody>
      <dsp:txXfrm>
        <a:off x="1377568" y="1491384"/>
        <a:ext cx="9198989" cy="1192699"/>
      </dsp:txXfrm>
    </dsp:sp>
    <dsp:sp modelId="{A9858429-5CAD-471B-B345-B19869E7EDB2}">
      <dsp:nvSpPr>
        <dsp:cNvPr id="0" name=""/>
        <dsp:cNvSpPr/>
      </dsp:nvSpPr>
      <dsp:spPr>
        <a:xfrm>
          <a:off x="0" y="2982258"/>
          <a:ext cx="10576558" cy="1192699"/>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4B65A6-EB2E-42A1-B29F-85CBEF52062C}">
      <dsp:nvSpPr>
        <dsp:cNvPr id="0" name=""/>
        <dsp:cNvSpPr/>
      </dsp:nvSpPr>
      <dsp:spPr>
        <a:xfrm>
          <a:off x="360791" y="3250616"/>
          <a:ext cx="655984" cy="65598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E55704E-E462-493A-AF92-231C0C39E13E}">
      <dsp:nvSpPr>
        <dsp:cNvPr id="0" name=""/>
        <dsp:cNvSpPr/>
      </dsp:nvSpPr>
      <dsp:spPr>
        <a:xfrm>
          <a:off x="1377568" y="2982258"/>
          <a:ext cx="9198989" cy="1192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227" tIns="126227" rIns="126227" bIns="126227" numCol="1" spcCol="1270" anchor="ctr" anchorCtr="0">
          <a:noAutofit/>
        </a:bodyPr>
        <a:lstStyle/>
        <a:p>
          <a:pPr marL="0" lvl="0" indent="0" algn="l" defTabSz="1111250">
            <a:lnSpc>
              <a:spcPct val="90000"/>
            </a:lnSpc>
            <a:spcBef>
              <a:spcPct val="0"/>
            </a:spcBef>
            <a:spcAft>
              <a:spcPct val="35000"/>
            </a:spcAft>
            <a:buNone/>
          </a:pPr>
          <a:r>
            <a:rPr lang="en-US" sz="2500" kern="1200"/>
            <a:t>How can I see a Light or hear a truth that guides me without my Justice? </a:t>
          </a:r>
        </a:p>
      </dsp:txBody>
      <dsp:txXfrm>
        <a:off x="1377568" y="2982258"/>
        <a:ext cx="9198989" cy="1192699"/>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EFDA12-6BE8-5A4B-B9D3-FE6ACC62FAB8}">
      <dsp:nvSpPr>
        <dsp:cNvPr id="0" name=""/>
        <dsp:cNvSpPr/>
      </dsp:nvSpPr>
      <dsp:spPr>
        <a:xfrm>
          <a:off x="0" y="102604"/>
          <a:ext cx="10576558" cy="96232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Can I pursue True Justice without True Gratitude? Can I become Truly Grateful unless I am Truly Just?</a:t>
          </a:r>
        </a:p>
      </dsp:txBody>
      <dsp:txXfrm>
        <a:off x="46977" y="149581"/>
        <a:ext cx="10482604" cy="868370"/>
      </dsp:txXfrm>
    </dsp:sp>
    <dsp:sp modelId="{40D69431-C1D4-6542-BCB0-2653FF8F9ADD}">
      <dsp:nvSpPr>
        <dsp:cNvPr id="0" name=""/>
        <dsp:cNvSpPr/>
      </dsp:nvSpPr>
      <dsp:spPr>
        <a:xfrm>
          <a:off x="0" y="1105248"/>
          <a:ext cx="10576558" cy="962324"/>
        </a:xfrm>
        <a:prstGeom prst="roundRect">
          <a:avLst/>
        </a:prstGeom>
        <a:solidFill>
          <a:schemeClr val="accent2">
            <a:hueOff val="843311"/>
            <a:satOff val="-15954"/>
            <a:lumOff val="-1111"/>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Am I able to show gratitude to my creator through my pursuit of my path of justice and righteousness?</a:t>
          </a:r>
        </a:p>
      </dsp:txBody>
      <dsp:txXfrm>
        <a:off x="46977" y="1152225"/>
        <a:ext cx="10482604" cy="868370"/>
      </dsp:txXfrm>
    </dsp:sp>
    <dsp:sp modelId="{7268CDFA-DE30-C84D-AD1F-C83726FF4F1E}">
      <dsp:nvSpPr>
        <dsp:cNvPr id="0" name=""/>
        <dsp:cNvSpPr/>
      </dsp:nvSpPr>
      <dsp:spPr>
        <a:xfrm>
          <a:off x="0" y="2107893"/>
          <a:ext cx="10576558" cy="962324"/>
        </a:xfrm>
        <a:prstGeom prst="roundRect">
          <a:avLst/>
        </a:prstGeom>
        <a:solidFill>
          <a:schemeClr val="accent2">
            <a:hueOff val="1686623"/>
            <a:satOff val="-31908"/>
            <a:lumOff val="-2223"/>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Do I expect gratitude from those that I am Just towards? Or is my appreciation from my Creator? How can my Gratitude towards my Creator (for all my blessings and opportunities to help others) help me to let go of any  expectations of receiving gratitude or gifts from those that I help through my justice, in order for my justice to be bound up in Oneness with a Higher Justice rather than a justice which serves only me? </a:t>
          </a:r>
        </a:p>
      </dsp:txBody>
      <dsp:txXfrm>
        <a:off x="46977" y="2154870"/>
        <a:ext cx="10482604" cy="868370"/>
      </dsp:txXfrm>
    </dsp:sp>
    <dsp:sp modelId="{C7FC8642-7898-C14C-A077-7F803DCD9923}">
      <dsp:nvSpPr>
        <dsp:cNvPr id="0" name=""/>
        <dsp:cNvSpPr/>
      </dsp:nvSpPr>
      <dsp:spPr>
        <a:xfrm>
          <a:off x="0" y="3110538"/>
          <a:ext cx="10576558" cy="962324"/>
        </a:xfrm>
        <a:prstGeom prst="roundRect">
          <a:avLst/>
        </a:prstGeom>
        <a:solidFill>
          <a:schemeClr val="accent2">
            <a:hueOff val="2529934"/>
            <a:satOff val="-47862"/>
            <a:lumOff val="-3334"/>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How can becoming a vessel of Righteousness through Justice help me to inspire others to show more gratitude to their Creator so that they can have a more direct and better relationship with Him and others?</a:t>
          </a:r>
        </a:p>
      </dsp:txBody>
      <dsp:txXfrm>
        <a:off x="46977" y="3157515"/>
        <a:ext cx="10482604" cy="868370"/>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BB81E7-E202-2F4B-8AF1-32CFDD0CFF3A}">
      <dsp:nvSpPr>
        <dsp:cNvPr id="0" name=""/>
        <dsp:cNvSpPr/>
      </dsp:nvSpPr>
      <dsp:spPr>
        <a:xfrm>
          <a:off x="0" y="271578"/>
          <a:ext cx="10576558" cy="426318"/>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a:t>Can I be Truly Just if I cannot forgive? Can I become more able to forgive if I am not Just? Can I be forgiven if I do not pursue Justice? </a:t>
          </a:r>
        </a:p>
      </dsp:txBody>
      <dsp:txXfrm>
        <a:off x="20811" y="292389"/>
        <a:ext cx="10534936" cy="384696"/>
      </dsp:txXfrm>
    </dsp:sp>
    <dsp:sp modelId="{3035ED86-2F21-AD4E-AABA-B630890BC250}">
      <dsp:nvSpPr>
        <dsp:cNvPr id="0" name=""/>
        <dsp:cNvSpPr/>
      </dsp:nvSpPr>
      <dsp:spPr>
        <a:xfrm>
          <a:off x="0" y="729577"/>
          <a:ext cx="10576558" cy="426318"/>
        </a:xfrm>
        <a:prstGeom prst="roundRect">
          <a:avLst/>
        </a:prstGeom>
        <a:solidFill>
          <a:schemeClr val="accent2">
            <a:hueOff val="361419"/>
            <a:satOff val="-6837"/>
            <a:lumOff val="-476"/>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a:t>What is True Justice if there is no room in it for forgiveness towards those who repent and mend their ways? Do I seek to destroy and cause unnecessary harm through my retribution and anger? </a:t>
          </a:r>
        </a:p>
      </dsp:txBody>
      <dsp:txXfrm>
        <a:off x="20811" y="750388"/>
        <a:ext cx="10534936" cy="384696"/>
      </dsp:txXfrm>
    </dsp:sp>
    <dsp:sp modelId="{2F70AC01-6FDD-1B4A-9126-04F12A574B9E}">
      <dsp:nvSpPr>
        <dsp:cNvPr id="0" name=""/>
        <dsp:cNvSpPr/>
      </dsp:nvSpPr>
      <dsp:spPr>
        <a:xfrm>
          <a:off x="0" y="1187576"/>
          <a:ext cx="10576558" cy="426318"/>
        </a:xfrm>
        <a:prstGeom prst="roundRect">
          <a:avLst/>
        </a:prstGeom>
        <a:solidFill>
          <a:schemeClr val="accent2">
            <a:hueOff val="722838"/>
            <a:satOff val="-13675"/>
            <a:lumOff val="-953"/>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a:t>How can my forgiveness help to sweeten the bitter taste of my justice so that it is driven by my compassion rather than through my vengeance? </a:t>
          </a:r>
        </a:p>
      </dsp:txBody>
      <dsp:txXfrm>
        <a:off x="20811" y="1208387"/>
        <a:ext cx="10534936" cy="384696"/>
      </dsp:txXfrm>
    </dsp:sp>
    <dsp:sp modelId="{A62A84EF-6376-9D40-AC6D-D59349752194}">
      <dsp:nvSpPr>
        <dsp:cNvPr id="0" name=""/>
        <dsp:cNvSpPr/>
      </dsp:nvSpPr>
      <dsp:spPr>
        <a:xfrm>
          <a:off x="0" y="1645575"/>
          <a:ext cx="10576558" cy="426318"/>
        </a:xfrm>
        <a:prstGeom prst="roundRect">
          <a:avLst/>
        </a:prstGeom>
        <a:solidFill>
          <a:schemeClr val="accent2">
            <a:hueOff val="1084257"/>
            <a:satOff val="-20512"/>
            <a:lumOff val="-1429"/>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a:t>Can my Justice bring me to becoming more able to forgive?</a:t>
          </a:r>
        </a:p>
      </dsp:txBody>
      <dsp:txXfrm>
        <a:off x="20811" y="1666386"/>
        <a:ext cx="10534936" cy="384696"/>
      </dsp:txXfrm>
    </dsp:sp>
    <dsp:sp modelId="{79EA7787-C43E-2144-8320-1198C2266474}">
      <dsp:nvSpPr>
        <dsp:cNvPr id="0" name=""/>
        <dsp:cNvSpPr/>
      </dsp:nvSpPr>
      <dsp:spPr>
        <a:xfrm>
          <a:off x="0" y="2103574"/>
          <a:ext cx="10576558" cy="426318"/>
        </a:xfrm>
        <a:prstGeom prst="roundRect">
          <a:avLst/>
        </a:prstGeom>
        <a:solidFill>
          <a:schemeClr val="accent2">
            <a:hueOff val="1445677"/>
            <a:satOff val="-27350"/>
            <a:lumOff val="-1905"/>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a:t>Can my Justice help me become more able to forgive and pardon the faults of others?</a:t>
          </a:r>
        </a:p>
      </dsp:txBody>
      <dsp:txXfrm>
        <a:off x="20811" y="2124385"/>
        <a:ext cx="10534936" cy="384696"/>
      </dsp:txXfrm>
    </dsp:sp>
    <dsp:sp modelId="{FA75F9FF-CBE1-DA42-B3A0-EAF141FEF35E}">
      <dsp:nvSpPr>
        <dsp:cNvPr id="0" name=""/>
        <dsp:cNvSpPr/>
      </dsp:nvSpPr>
      <dsp:spPr>
        <a:xfrm>
          <a:off x="0" y="2561572"/>
          <a:ext cx="10576558" cy="426318"/>
        </a:xfrm>
        <a:prstGeom prst="roundRect">
          <a:avLst/>
        </a:prstGeom>
        <a:solidFill>
          <a:schemeClr val="accent2">
            <a:hueOff val="1807096"/>
            <a:satOff val="-34187"/>
            <a:lumOff val="-2381"/>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a:t>Must I not forgive the faults of others in order to be forgiven myself? Is this not True Justice? How can looking for the good in others help me to become more forgiving and therefore more Just? </a:t>
          </a:r>
        </a:p>
      </dsp:txBody>
      <dsp:txXfrm>
        <a:off x="20811" y="2582383"/>
        <a:ext cx="10534936" cy="384696"/>
      </dsp:txXfrm>
    </dsp:sp>
    <dsp:sp modelId="{83D3E5B9-5CC9-BD4F-A39E-D36970EE5390}">
      <dsp:nvSpPr>
        <dsp:cNvPr id="0" name=""/>
        <dsp:cNvSpPr/>
      </dsp:nvSpPr>
      <dsp:spPr>
        <a:xfrm>
          <a:off x="0" y="3019571"/>
          <a:ext cx="10576558" cy="426318"/>
        </a:xfrm>
        <a:prstGeom prst="roundRect">
          <a:avLst/>
        </a:prstGeom>
        <a:solidFill>
          <a:schemeClr val="accent2">
            <a:hueOff val="2168515"/>
            <a:satOff val="-41025"/>
            <a:lumOff val="-2858"/>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a:t>Can my forgiveness in my justice help to bring others to repentance and taking responsibility of their speech and behavior without being destroyed by my retribution? </a:t>
          </a:r>
        </a:p>
      </dsp:txBody>
      <dsp:txXfrm>
        <a:off x="20811" y="3040382"/>
        <a:ext cx="10534936" cy="384696"/>
      </dsp:txXfrm>
    </dsp:sp>
    <dsp:sp modelId="{DC5EF912-5149-1442-A4C1-718A83ED75F7}">
      <dsp:nvSpPr>
        <dsp:cNvPr id="0" name=""/>
        <dsp:cNvSpPr/>
      </dsp:nvSpPr>
      <dsp:spPr>
        <a:xfrm>
          <a:off x="0" y="3477570"/>
          <a:ext cx="10576558" cy="426318"/>
        </a:xfrm>
        <a:prstGeom prst="roundRect">
          <a:avLst/>
        </a:prstGeom>
        <a:solidFill>
          <a:schemeClr val="accent2">
            <a:hueOff val="2529934"/>
            <a:satOff val="-47862"/>
            <a:lumOff val="-3334"/>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a:t>Can my love for Justice bring me to repentance and to taking responsibility of my thoughts, emotions, speech and behavior so that I am able to mend my ways and rise above my evil inclinations and purify myself- so that I can become a vessel for a Higher Justice than that which is driven by my own will and understanding? </a:t>
          </a:r>
        </a:p>
      </dsp:txBody>
      <dsp:txXfrm>
        <a:off x="20811" y="3498381"/>
        <a:ext cx="10534936" cy="384696"/>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2C1684-FE0D-3545-B5E3-A0A24FB96690}">
      <dsp:nvSpPr>
        <dsp:cNvPr id="0" name=""/>
        <dsp:cNvSpPr/>
      </dsp:nvSpPr>
      <dsp:spPr>
        <a:xfrm>
          <a:off x="0" y="134092"/>
          <a:ext cx="10576558" cy="75611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a:t>How can there be Hope without True Justice? How can hope in True Justice help me to persevere in the path of righteousness and my justice?</a:t>
          </a:r>
        </a:p>
      </dsp:txBody>
      <dsp:txXfrm>
        <a:off x="36910" y="171002"/>
        <a:ext cx="10502738" cy="682292"/>
      </dsp:txXfrm>
    </dsp:sp>
    <dsp:sp modelId="{B473F4CD-EF21-084F-8D2E-3D1DF1B8B1E4}">
      <dsp:nvSpPr>
        <dsp:cNvPr id="0" name=""/>
        <dsp:cNvSpPr/>
      </dsp:nvSpPr>
      <dsp:spPr>
        <a:xfrm>
          <a:off x="0" y="921885"/>
          <a:ext cx="10576558" cy="756112"/>
        </a:xfrm>
        <a:prstGeom prst="roundRect">
          <a:avLst/>
        </a:prstGeom>
        <a:solidFill>
          <a:schemeClr val="accent2">
            <a:hueOff val="632483"/>
            <a:satOff val="-11966"/>
            <a:lumOff val="-834"/>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a:t>Why do some righteous people struggle in hardship and suffering in this world? Is this Justice?</a:t>
          </a:r>
        </a:p>
      </dsp:txBody>
      <dsp:txXfrm>
        <a:off x="36910" y="958795"/>
        <a:ext cx="10502738" cy="682292"/>
      </dsp:txXfrm>
    </dsp:sp>
    <dsp:sp modelId="{8336951B-7E71-9C4D-91E0-FF2927CC925B}">
      <dsp:nvSpPr>
        <dsp:cNvPr id="0" name=""/>
        <dsp:cNvSpPr/>
      </dsp:nvSpPr>
      <dsp:spPr>
        <a:xfrm>
          <a:off x="0" y="1709677"/>
          <a:ext cx="10576558" cy="756112"/>
        </a:xfrm>
        <a:prstGeom prst="roundRect">
          <a:avLst/>
        </a:prstGeom>
        <a:solidFill>
          <a:schemeClr val="accent2">
            <a:hueOff val="1264967"/>
            <a:satOff val="-23931"/>
            <a:lumOff val="-1667"/>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a:t>Is there True Justice in this world? Am I always given what I think I deserve? Do those who persevere in doing acts of loving kindness always struggle less? Is there no hardship, suffering, anguish, pain and suffering in this world which is undeserved? Where is the justice? Do Courts of Justice always weigh with a fair scale? Do the good not suffer and struggle? Do the evil doers not get away with murder? Are those in power not corrupt in their ways and outwardly better off materialistically than those who may be kind but are poor and needy? </a:t>
          </a:r>
        </a:p>
      </dsp:txBody>
      <dsp:txXfrm>
        <a:off x="36910" y="1746587"/>
        <a:ext cx="10502738" cy="682292"/>
      </dsp:txXfrm>
    </dsp:sp>
    <dsp:sp modelId="{6C73A552-E19A-0545-B1B1-8ADCE6C954A0}">
      <dsp:nvSpPr>
        <dsp:cNvPr id="0" name=""/>
        <dsp:cNvSpPr/>
      </dsp:nvSpPr>
      <dsp:spPr>
        <a:xfrm>
          <a:off x="0" y="2497470"/>
          <a:ext cx="10576558" cy="756112"/>
        </a:xfrm>
        <a:prstGeom prst="roundRect">
          <a:avLst/>
        </a:prstGeom>
        <a:solidFill>
          <a:schemeClr val="accent2">
            <a:hueOff val="1897450"/>
            <a:satOff val="-35897"/>
            <a:lumOff val="-2501"/>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a:t>How can my Hope in True Justice help me to Believe in a Higher Purpose- one that is True in Justice, a Kingdom, a Paradise, a Hell, The Hereafter, Life after Death, a Day of Judgement, and atonement? How can my Hope in True Justice help me to persevere in my acts of righteousness and my justice despite the outwardly appearance of injustice in this world due to the inability of mankind to maintain True Justice? </a:t>
          </a:r>
        </a:p>
      </dsp:txBody>
      <dsp:txXfrm>
        <a:off x="36910" y="2534380"/>
        <a:ext cx="10502738" cy="682292"/>
      </dsp:txXfrm>
    </dsp:sp>
    <dsp:sp modelId="{712477E8-37BC-7040-BA78-B94F95FCBEE5}">
      <dsp:nvSpPr>
        <dsp:cNvPr id="0" name=""/>
        <dsp:cNvSpPr/>
      </dsp:nvSpPr>
      <dsp:spPr>
        <a:xfrm>
          <a:off x="0" y="3285262"/>
          <a:ext cx="10576558" cy="756112"/>
        </a:xfrm>
        <a:prstGeom prst="roundRect">
          <a:avLst/>
        </a:prstGeom>
        <a:solidFill>
          <a:schemeClr val="accent2">
            <a:hueOff val="2529934"/>
            <a:satOff val="-47862"/>
            <a:lumOff val="-3334"/>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a:t>How can my Hope in True Justice bring me to Crowning my Creator as my True Judge, my True King, my True Just Master of the Worlds so that I hear and obey in Love and Awe of Him, and for the love of His Creation? </a:t>
          </a:r>
        </a:p>
      </dsp:txBody>
      <dsp:txXfrm>
        <a:off x="36910" y="3322172"/>
        <a:ext cx="10502738" cy="682292"/>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C46755-E762-9743-9E2A-A39A1787BA8C}">
      <dsp:nvSpPr>
        <dsp:cNvPr id="0" name=""/>
        <dsp:cNvSpPr/>
      </dsp:nvSpPr>
      <dsp:spPr>
        <a:xfrm>
          <a:off x="0" y="61924"/>
          <a:ext cx="10576558" cy="97402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How can there be Joy without Justice? Am I joyful in my pursuit of my Justice?</a:t>
          </a:r>
        </a:p>
      </dsp:txBody>
      <dsp:txXfrm>
        <a:off x="47548" y="109472"/>
        <a:ext cx="10481462" cy="878928"/>
      </dsp:txXfrm>
    </dsp:sp>
    <dsp:sp modelId="{EE6E4E7F-5662-9846-A35C-626723FEEDAF}">
      <dsp:nvSpPr>
        <dsp:cNvPr id="0" name=""/>
        <dsp:cNvSpPr/>
      </dsp:nvSpPr>
      <dsp:spPr>
        <a:xfrm>
          <a:off x="0" y="1087789"/>
          <a:ext cx="10576558" cy="974024"/>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Does my Justice bring joy to others? Or does it hurt them, cause them pain, suffering and misery? Is my Justice able to bring Joy to all faces? Or only faces of those who recognize its Truth? Who other than the righteous will be able to recognize the Truth of my Justice?</a:t>
          </a:r>
        </a:p>
      </dsp:txBody>
      <dsp:txXfrm>
        <a:off x="47548" y="1135337"/>
        <a:ext cx="10481462" cy="878928"/>
      </dsp:txXfrm>
    </dsp:sp>
    <dsp:sp modelId="{745A0256-9E32-2E4F-84BA-99CF69CEF682}">
      <dsp:nvSpPr>
        <dsp:cNvPr id="0" name=""/>
        <dsp:cNvSpPr/>
      </dsp:nvSpPr>
      <dsp:spPr>
        <a:xfrm>
          <a:off x="0" y="2113654"/>
          <a:ext cx="10576558" cy="974024"/>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Will The Judgement of my Creator bring me Joy on the Day of my Reckoning? How can it possibly bring joy to my face unless I am righteous? </a:t>
          </a:r>
        </a:p>
      </dsp:txBody>
      <dsp:txXfrm>
        <a:off x="47548" y="2161202"/>
        <a:ext cx="10481462" cy="878928"/>
      </dsp:txXfrm>
    </dsp:sp>
    <dsp:sp modelId="{1EB552A9-7978-7D47-8FA1-E2402013E07B}">
      <dsp:nvSpPr>
        <dsp:cNvPr id="0" name=""/>
        <dsp:cNvSpPr/>
      </dsp:nvSpPr>
      <dsp:spPr>
        <a:xfrm>
          <a:off x="0" y="3139518"/>
          <a:ext cx="10576558" cy="974024"/>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How can surrendering to a Higher Will  than that of my own, help lead me to the path of righteousness and justice so that I may be joyful on my Day of Recompense and recognize the Truth of my Judge who will Judge me with True Justice? </a:t>
          </a:r>
        </a:p>
      </dsp:txBody>
      <dsp:txXfrm>
        <a:off x="47548" y="3187066"/>
        <a:ext cx="10481462" cy="878928"/>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FD08CA-1FC8-9246-BC08-23CCBE96960D}">
      <dsp:nvSpPr>
        <dsp:cNvPr id="0" name=""/>
        <dsp:cNvSpPr/>
      </dsp:nvSpPr>
      <dsp:spPr>
        <a:xfrm>
          <a:off x="802537" y="1342"/>
          <a:ext cx="2086391" cy="1251834"/>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t>Does my justice belong to me? Or does it belong to my Source of my Being? Did I create the tools that I have for my justice? Did I create the Truth which is my weapon in my pursuit of my Justice or was I created from that word of Truth? </a:t>
          </a:r>
        </a:p>
      </dsp:txBody>
      <dsp:txXfrm>
        <a:off x="802537" y="1342"/>
        <a:ext cx="2086391" cy="1251834"/>
      </dsp:txXfrm>
    </dsp:sp>
    <dsp:sp modelId="{33C42B30-DB7C-514F-A75F-9AA6CDC3580E}">
      <dsp:nvSpPr>
        <dsp:cNvPr id="0" name=""/>
        <dsp:cNvSpPr/>
      </dsp:nvSpPr>
      <dsp:spPr>
        <a:xfrm>
          <a:off x="3097568" y="1342"/>
          <a:ext cx="2086391" cy="1251834"/>
        </a:xfrm>
        <a:prstGeom prst="rect">
          <a:avLst/>
        </a:prstGeom>
        <a:solidFill>
          <a:schemeClr val="accent2">
            <a:hueOff val="316242"/>
            <a:satOff val="-5983"/>
            <a:lumOff val="-417"/>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t>Can there be True Justice without True Humility? Can there be True Humility without Justice? </a:t>
          </a:r>
        </a:p>
      </dsp:txBody>
      <dsp:txXfrm>
        <a:off x="3097568" y="1342"/>
        <a:ext cx="2086391" cy="1251834"/>
      </dsp:txXfrm>
    </dsp:sp>
    <dsp:sp modelId="{28A63C02-EB5F-2449-8E63-0ED8FEAE97AE}">
      <dsp:nvSpPr>
        <dsp:cNvPr id="0" name=""/>
        <dsp:cNvSpPr/>
      </dsp:nvSpPr>
      <dsp:spPr>
        <a:xfrm>
          <a:off x="5392598" y="1342"/>
          <a:ext cx="2086391" cy="1251834"/>
        </a:xfrm>
        <a:prstGeom prst="rect">
          <a:avLst/>
        </a:prstGeom>
        <a:solidFill>
          <a:schemeClr val="accent2">
            <a:hueOff val="632483"/>
            <a:satOff val="-11966"/>
            <a:lumOff val="-834"/>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t>Am I more or less able to be Just if I am arrogant? How can I be driven unto a path of Justice and treat others fairly if I do not respect them and value their importance? How can I pursue a Higher Justice than my own justice if I do not acknowledge my insignificance in relation to my Creator and respect my Creator and His Desires above that of my own?</a:t>
          </a:r>
        </a:p>
      </dsp:txBody>
      <dsp:txXfrm>
        <a:off x="5392598" y="1342"/>
        <a:ext cx="2086391" cy="1251834"/>
      </dsp:txXfrm>
    </dsp:sp>
    <dsp:sp modelId="{7E5B4F47-F084-8E44-A7B8-DEB23EE23D65}">
      <dsp:nvSpPr>
        <dsp:cNvPr id="0" name=""/>
        <dsp:cNvSpPr/>
      </dsp:nvSpPr>
      <dsp:spPr>
        <a:xfrm>
          <a:off x="7687629" y="1342"/>
          <a:ext cx="2086391" cy="1251834"/>
        </a:xfrm>
        <a:prstGeom prst="rect">
          <a:avLst/>
        </a:prstGeom>
        <a:solidFill>
          <a:schemeClr val="accent2">
            <a:hueOff val="948725"/>
            <a:satOff val="-17948"/>
            <a:lumOff val="-125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t>How can my humility bring me to acceptance of the existence of a Higher Truth than that of my own truth, and pursue a path of Justice according to a Higher Will of my Creator, even beyond my own understanding?  </a:t>
          </a:r>
        </a:p>
      </dsp:txBody>
      <dsp:txXfrm>
        <a:off x="7687629" y="1342"/>
        <a:ext cx="2086391" cy="1251834"/>
      </dsp:txXfrm>
    </dsp:sp>
    <dsp:sp modelId="{5E4D366C-9E75-3743-A96C-97E24C348FD3}">
      <dsp:nvSpPr>
        <dsp:cNvPr id="0" name=""/>
        <dsp:cNvSpPr/>
      </dsp:nvSpPr>
      <dsp:spPr>
        <a:xfrm>
          <a:off x="802537" y="1461816"/>
          <a:ext cx="2086391" cy="1251834"/>
        </a:xfrm>
        <a:prstGeom prst="rect">
          <a:avLst/>
        </a:prstGeom>
        <a:solidFill>
          <a:schemeClr val="accent2">
            <a:hueOff val="1264967"/>
            <a:satOff val="-23931"/>
            <a:lumOff val="-1667"/>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t>How can humility in my judgement and justice enable me to realize and understand the flaws in my ability to make sound good judgement when compared to my Creator? How can this enable me to let go of my desire to pass judgement on others, and instead to try to see the good in them as much as possible in order to help me be bound up with my Higher Truth and Light in Justice?</a:t>
          </a:r>
        </a:p>
      </dsp:txBody>
      <dsp:txXfrm>
        <a:off x="802537" y="1461816"/>
        <a:ext cx="2086391" cy="1251834"/>
      </dsp:txXfrm>
    </dsp:sp>
    <dsp:sp modelId="{E8122EFE-AD35-3849-8ED0-AFCF9E0363D1}">
      <dsp:nvSpPr>
        <dsp:cNvPr id="0" name=""/>
        <dsp:cNvSpPr/>
      </dsp:nvSpPr>
      <dsp:spPr>
        <a:xfrm>
          <a:off x="3097568" y="1461816"/>
          <a:ext cx="2086391" cy="1251834"/>
        </a:xfrm>
        <a:prstGeom prst="rect">
          <a:avLst/>
        </a:prstGeom>
        <a:solidFill>
          <a:schemeClr val="accent2">
            <a:hueOff val="1581209"/>
            <a:satOff val="-29914"/>
            <a:lumOff val="-2084"/>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t>How can my humility help me to become more accepting of my role as a servant rather than a Judge of mankind, so that I become more obedient to and faithful to my inner truth that is bound up with the path of seeking and revelation of my Higher Truth in my Creator?</a:t>
          </a:r>
        </a:p>
      </dsp:txBody>
      <dsp:txXfrm>
        <a:off x="3097568" y="1461816"/>
        <a:ext cx="2086391" cy="1251834"/>
      </dsp:txXfrm>
    </dsp:sp>
    <dsp:sp modelId="{DFF810CD-E6E8-B546-9875-A4DDA8E4488E}">
      <dsp:nvSpPr>
        <dsp:cNvPr id="0" name=""/>
        <dsp:cNvSpPr/>
      </dsp:nvSpPr>
      <dsp:spPr>
        <a:xfrm>
          <a:off x="5392598" y="1461816"/>
          <a:ext cx="2086391" cy="1251834"/>
        </a:xfrm>
        <a:prstGeom prst="rect">
          <a:avLst/>
        </a:prstGeom>
        <a:solidFill>
          <a:schemeClr val="accent2">
            <a:hueOff val="1897450"/>
            <a:satOff val="-35897"/>
            <a:lumOff val="-2501"/>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t>How can my humility bring to taking on a role of being a vessel of a Higher Justice of my Creator rather than a rule maker according to my own understanding and desire?</a:t>
          </a:r>
        </a:p>
      </dsp:txBody>
      <dsp:txXfrm>
        <a:off x="5392598" y="1461816"/>
        <a:ext cx="2086391" cy="1251834"/>
      </dsp:txXfrm>
    </dsp:sp>
    <dsp:sp modelId="{BE2B9495-80A3-F743-BA68-85BDEA88FACB}">
      <dsp:nvSpPr>
        <dsp:cNvPr id="0" name=""/>
        <dsp:cNvSpPr/>
      </dsp:nvSpPr>
      <dsp:spPr>
        <a:xfrm>
          <a:off x="7687629" y="1461816"/>
          <a:ext cx="2086391" cy="1251834"/>
        </a:xfrm>
        <a:prstGeom prst="rect">
          <a:avLst/>
        </a:prstGeom>
        <a:solidFill>
          <a:schemeClr val="accent2">
            <a:hueOff val="2213692"/>
            <a:satOff val="-41879"/>
            <a:lumOff val="-2917"/>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t>How can humility help me let go of my need to take praise and glory for my justice, and instead pursue a path of a servant of Justice that Glorifies my Creator and a Higher Truth than that of my own?</a:t>
          </a:r>
        </a:p>
      </dsp:txBody>
      <dsp:txXfrm>
        <a:off x="7687629" y="1461816"/>
        <a:ext cx="2086391" cy="1251834"/>
      </dsp:txXfrm>
    </dsp:sp>
    <dsp:sp modelId="{B401530C-4F40-9A49-8B9A-9BC7941CA1A2}">
      <dsp:nvSpPr>
        <dsp:cNvPr id="0" name=""/>
        <dsp:cNvSpPr/>
      </dsp:nvSpPr>
      <dsp:spPr>
        <a:xfrm>
          <a:off x="4245083" y="2922290"/>
          <a:ext cx="2086391" cy="1251834"/>
        </a:xfrm>
        <a:prstGeom prst="rect">
          <a:avLst/>
        </a:prstGeom>
        <a:solidFill>
          <a:schemeClr val="accent2">
            <a:hueOff val="2529934"/>
            <a:satOff val="-47862"/>
            <a:lumOff val="-3334"/>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t>How can my humility bring me to the understanding that my Creator is The Source of my Justice? That my Creator is The Source of my Righteousness? That my hands are bound up with His Hands in Truth, Justice and acts of self sacrifice in service of Justice with my Creator for His Creation? </a:t>
          </a:r>
        </a:p>
      </dsp:txBody>
      <dsp:txXfrm>
        <a:off x="4245083" y="2922290"/>
        <a:ext cx="2086391" cy="1251834"/>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56A0E5-BEDB-564E-A6D0-F544A1310272}">
      <dsp:nvSpPr>
        <dsp:cNvPr id="0" name=""/>
        <dsp:cNvSpPr/>
      </dsp:nvSpPr>
      <dsp:spPr>
        <a:xfrm>
          <a:off x="0" y="2038"/>
          <a:ext cx="10576558"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49A657DF-AAD1-7148-8BB6-8AF0C01B5FE5}">
      <dsp:nvSpPr>
        <dsp:cNvPr id="0" name=""/>
        <dsp:cNvSpPr/>
      </dsp:nvSpPr>
      <dsp:spPr>
        <a:xfrm>
          <a:off x="0" y="2038"/>
          <a:ext cx="10576558" cy="13904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How can acknowledging my act of servitude to my Creator, through my pursuit of justice in my physical reality and my Faith, Trust and Obedience to my Creator- my Judge and Judge of mankind-  help me to have a Direct and more meaningful relationship with The Source of my Life? </a:t>
          </a:r>
        </a:p>
      </dsp:txBody>
      <dsp:txXfrm>
        <a:off x="0" y="2038"/>
        <a:ext cx="10576558" cy="1390463"/>
      </dsp:txXfrm>
    </dsp:sp>
    <dsp:sp modelId="{45BA82CB-9CB2-5B46-86F5-9D260F64CFFF}">
      <dsp:nvSpPr>
        <dsp:cNvPr id="0" name=""/>
        <dsp:cNvSpPr/>
      </dsp:nvSpPr>
      <dsp:spPr>
        <a:xfrm>
          <a:off x="0" y="1392502"/>
          <a:ext cx="10576558"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A3826A57-10F5-8E4D-8C6A-788615A19BD4}">
      <dsp:nvSpPr>
        <dsp:cNvPr id="0" name=""/>
        <dsp:cNvSpPr/>
      </dsp:nvSpPr>
      <dsp:spPr>
        <a:xfrm>
          <a:off x="0" y="1392502"/>
          <a:ext cx="10576558" cy="13904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How can allowing my justice to become a vessel of Truth help me to have a better relationship with my partner, parents, children, friends, family, community and my fellow human that is a stranger to me? </a:t>
          </a:r>
        </a:p>
      </dsp:txBody>
      <dsp:txXfrm>
        <a:off x="0" y="1392502"/>
        <a:ext cx="10576558" cy="1390463"/>
      </dsp:txXfrm>
    </dsp:sp>
    <dsp:sp modelId="{470A5055-B0B7-3F41-B999-E75B92FCEE9E}">
      <dsp:nvSpPr>
        <dsp:cNvPr id="0" name=""/>
        <dsp:cNvSpPr/>
      </dsp:nvSpPr>
      <dsp:spPr>
        <a:xfrm>
          <a:off x="0" y="2782965"/>
          <a:ext cx="10576558"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D922CC42-E2FC-5248-A6FA-F648C90437BA}">
      <dsp:nvSpPr>
        <dsp:cNvPr id="0" name=""/>
        <dsp:cNvSpPr/>
      </dsp:nvSpPr>
      <dsp:spPr>
        <a:xfrm>
          <a:off x="0" y="2782965"/>
          <a:ext cx="10576558" cy="13904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How can my justice help me to connect better to all of Creation in Peace and Oneness? What is the purpose of my Justice if it doesn’t allow me to have a Relationship with You?</a:t>
          </a:r>
        </a:p>
      </dsp:txBody>
      <dsp:txXfrm>
        <a:off x="0" y="2782965"/>
        <a:ext cx="10576558" cy="1390463"/>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5F7939-6402-2D43-AB91-84839CC006AF}">
      <dsp:nvSpPr>
        <dsp:cNvPr id="0" name=""/>
        <dsp:cNvSpPr/>
      </dsp:nvSpPr>
      <dsp:spPr>
        <a:xfrm>
          <a:off x="802537" y="1342"/>
          <a:ext cx="2086391" cy="1251834"/>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Just because I cannot perceive True Justice with my physical senses- does that mean that it does not exist? Where am I looking for it? Am I looking in the right places? Do I search into my external environment or should I look within me? </a:t>
          </a:r>
        </a:p>
      </dsp:txBody>
      <dsp:txXfrm>
        <a:off x="802537" y="1342"/>
        <a:ext cx="2086391" cy="1251834"/>
      </dsp:txXfrm>
    </dsp:sp>
    <dsp:sp modelId="{5AD9E826-93A7-0846-91A4-A444D4014B57}">
      <dsp:nvSpPr>
        <dsp:cNvPr id="0" name=""/>
        <dsp:cNvSpPr/>
      </dsp:nvSpPr>
      <dsp:spPr>
        <a:xfrm>
          <a:off x="3097568" y="1342"/>
          <a:ext cx="2086391" cy="1251834"/>
        </a:xfrm>
        <a:prstGeom prst="rect">
          <a:avLst/>
        </a:prstGeom>
        <a:solidFill>
          <a:schemeClr val="accent2">
            <a:hueOff val="252993"/>
            <a:satOff val="-4786"/>
            <a:lumOff val="-333"/>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Am I able to ‘see’ justice with my eyes?- if so-how? </a:t>
          </a:r>
        </a:p>
      </dsp:txBody>
      <dsp:txXfrm>
        <a:off x="3097568" y="1342"/>
        <a:ext cx="2086391" cy="1251834"/>
      </dsp:txXfrm>
    </dsp:sp>
    <dsp:sp modelId="{7AA28047-7527-4B4C-976F-9615DECB80B3}">
      <dsp:nvSpPr>
        <dsp:cNvPr id="0" name=""/>
        <dsp:cNvSpPr/>
      </dsp:nvSpPr>
      <dsp:spPr>
        <a:xfrm>
          <a:off x="5392598" y="1342"/>
          <a:ext cx="2086391" cy="1251834"/>
        </a:xfrm>
        <a:prstGeom prst="rect">
          <a:avLst/>
        </a:prstGeom>
        <a:solidFill>
          <a:schemeClr val="accent2">
            <a:hueOff val="505987"/>
            <a:satOff val="-9572"/>
            <a:lumOff val="-667"/>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Am I able to ‘hear’ justice with my ears?- if so- how? </a:t>
          </a:r>
        </a:p>
      </dsp:txBody>
      <dsp:txXfrm>
        <a:off x="5392598" y="1342"/>
        <a:ext cx="2086391" cy="1251834"/>
      </dsp:txXfrm>
    </dsp:sp>
    <dsp:sp modelId="{B46E1C17-0331-904C-B84E-A7A874EF179A}">
      <dsp:nvSpPr>
        <dsp:cNvPr id="0" name=""/>
        <dsp:cNvSpPr/>
      </dsp:nvSpPr>
      <dsp:spPr>
        <a:xfrm>
          <a:off x="7687629" y="1342"/>
          <a:ext cx="2086391" cy="1251834"/>
        </a:xfrm>
        <a:prstGeom prst="rect">
          <a:avLst/>
        </a:prstGeom>
        <a:solidFill>
          <a:schemeClr val="accent2">
            <a:hueOff val="758980"/>
            <a:satOff val="-14359"/>
            <a:lumOff val="-100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Am I able to ‘feel’ justice in my skin?- if so-how?</a:t>
          </a:r>
        </a:p>
      </dsp:txBody>
      <dsp:txXfrm>
        <a:off x="7687629" y="1342"/>
        <a:ext cx="2086391" cy="1251834"/>
      </dsp:txXfrm>
    </dsp:sp>
    <dsp:sp modelId="{0DA82A3B-949B-EC4F-9083-06A8E81D8A7C}">
      <dsp:nvSpPr>
        <dsp:cNvPr id="0" name=""/>
        <dsp:cNvSpPr/>
      </dsp:nvSpPr>
      <dsp:spPr>
        <a:xfrm>
          <a:off x="802537" y="1461816"/>
          <a:ext cx="2086391" cy="1251834"/>
        </a:xfrm>
        <a:prstGeom prst="rect">
          <a:avLst/>
        </a:prstGeom>
        <a:solidFill>
          <a:schemeClr val="accent2">
            <a:hueOff val="1011974"/>
            <a:satOff val="-19145"/>
            <a:lumOff val="-1334"/>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Am I able to ‘smell’ justice with my nose?- if so-how?</a:t>
          </a:r>
        </a:p>
      </dsp:txBody>
      <dsp:txXfrm>
        <a:off x="802537" y="1461816"/>
        <a:ext cx="2086391" cy="1251834"/>
      </dsp:txXfrm>
    </dsp:sp>
    <dsp:sp modelId="{5BE5FD38-41B9-AF4D-8E6E-57B8985CCC17}">
      <dsp:nvSpPr>
        <dsp:cNvPr id="0" name=""/>
        <dsp:cNvSpPr/>
      </dsp:nvSpPr>
      <dsp:spPr>
        <a:xfrm>
          <a:off x="3097568" y="1461816"/>
          <a:ext cx="2086391" cy="1251834"/>
        </a:xfrm>
        <a:prstGeom prst="rect">
          <a:avLst/>
        </a:prstGeom>
        <a:solidFill>
          <a:schemeClr val="accent2">
            <a:hueOff val="1264967"/>
            <a:satOff val="-23931"/>
            <a:lumOff val="-1667"/>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Am I able to ‘taste’ justice with my mouth?- if so-how?</a:t>
          </a:r>
        </a:p>
      </dsp:txBody>
      <dsp:txXfrm>
        <a:off x="3097568" y="1461816"/>
        <a:ext cx="2086391" cy="1251834"/>
      </dsp:txXfrm>
    </dsp:sp>
    <dsp:sp modelId="{4C98C8EF-1E03-504B-992A-4EC12E8DFF5F}">
      <dsp:nvSpPr>
        <dsp:cNvPr id="0" name=""/>
        <dsp:cNvSpPr/>
      </dsp:nvSpPr>
      <dsp:spPr>
        <a:xfrm>
          <a:off x="5392598" y="1461816"/>
          <a:ext cx="2086391" cy="1251834"/>
        </a:xfrm>
        <a:prstGeom prst="rect">
          <a:avLst/>
        </a:prstGeom>
        <a:solidFill>
          <a:schemeClr val="accent2">
            <a:hueOff val="1517960"/>
            <a:satOff val="-28717"/>
            <a:lumOff val="-200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Am I able to ‘Know’ Justice with my heart and mind? </a:t>
          </a:r>
        </a:p>
      </dsp:txBody>
      <dsp:txXfrm>
        <a:off x="5392598" y="1461816"/>
        <a:ext cx="2086391" cy="1251834"/>
      </dsp:txXfrm>
    </dsp:sp>
    <dsp:sp modelId="{83EE77FA-4971-7E4C-876E-23D1EFC132E9}">
      <dsp:nvSpPr>
        <dsp:cNvPr id="0" name=""/>
        <dsp:cNvSpPr/>
      </dsp:nvSpPr>
      <dsp:spPr>
        <a:xfrm>
          <a:off x="7687629" y="1461816"/>
          <a:ext cx="2086391" cy="1251834"/>
        </a:xfrm>
        <a:prstGeom prst="rect">
          <a:avLst/>
        </a:prstGeom>
        <a:solidFill>
          <a:schemeClr val="accent2">
            <a:hueOff val="1770954"/>
            <a:satOff val="-33503"/>
            <a:lumOff val="-2334"/>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Am I able to ‘understand’ Justice with my physical Being?</a:t>
          </a:r>
        </a:p>
      </dsp:txBody>
      <dsp:txXfrm>
        <a:off x="7687629" y="1461816"/>
        <a:ext cx="2086391" cy="1251834"/>
      </dsp:txXfrm>
    </dsp:sp>
    <dsp:sp modelId="{968C6DDA-1FB2-3442-8F34-5292A8AF82AF}">
      <dsp:nvSpPr>
        <dsp:cNvPr id="0" name=""/>
        <dsp:cNvSpPr/>
      </dsp:nvSpPr>
      <dsp:spPr>
        <a:xfrm>
          <a:off x="1950052" y="2922290"/>
          <a:ext cx="2086391" cy="1251834"/>
        </a:xfrm>
        <a:prstGeom prst="rect">
          <a:avLst/>
        </a:prstGeom>
        <a:solidFill>
          <a:schemeClr val="accent2">
            <a:hueOff val="2023947"/>
            <a:satOff val="-38290"/>
            <a:lumOff val="-2667"/>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Am I able to be One with Justice in my Spiritual Being? </a:t>
          </a:r>
        </a:p>
      </dsp:txBody>
      <dsp:txXfrm>
        <a:off x="1950052" y="2922290"/>
        <a:ext cx="2086391" cy="1251834"/>
      </dsp:txXfrm>
    </dsp:sp>
    <dsp:sp modelId="{FC4D6DD0-7C2A-B949-A26E-0D9C21C82381}">
      <dsp:nvSpPr>
        <dsp:cNvPr id="0" name=""/>
        <dsp:cNvSpPr/>
      </dsp:nvSpPr>
      <dsp:spPr>
        <a:xfrm>
          <a:off x="4245083" y="2922290"/>
          <a:ext cx="2086391" cy="1251834"/>
        </a:xfrm>
        <a:prstGeom prst="rect">
          <a:avLst/>
        </a:prstGeom>
        <a:solidFill>
          <a:schemeClr val="accent2">
            <a:hueOff val="2276941"/>
            <a:satOff val="-43076"/>
            <a:lumOff val="-3001"/>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Is Justice part of who I Am? Is it Hidden? Am I able to find it? Must I not seek in order to find the Justice that is within me and part of the essence of my being? Am I particle of Justice? Or is my Justice particle of Me? </a:t>
          </a:r>
        </a:p>
      </dsp:txBody>
      <dsp:txXfrm>
        <a:off x="4245083" y="2922290"/>
        <a:ext cx="2086391" cy="1251834"/>
      </dsp:txXfrm>
    </dsp:sp>
    <dsp:sp modelId="{05A50524-D617-E044-BFFC-CE3C8610663C}">
      <dsp:nvSpPr>
        <dsp:cNvPr id="0" name=""/>
        <dsp:cNvSpPr/>
      </dsp:nvSpPr>
      <dsp:spPr>
        <a:xfrm>
          <a:off x="6540113" y="2922290"/>
          <a:ext cx="2086391" cy="1251834"/>
        </a:xfrm>
        <a:prstGeom prst="rect">
          <a:avLst/>
        </a:prstGeom>
        <a:solidFill>
          <a:schemeClr val="accent2">
            <a:hueOff val="2529934"/>
            <a:satOff val="-47862"/>
            <a:lumOff val="-3334"/>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How can I use my inner senses of my physical and spiritual self to help me discover and reveal through my physical Reality, the Justice that is hidden within me? </a:t>
          </a:r>
        </a:p>
      </dsp:txBody>
      <dsp:txXfrm>
        <a:off x="6540113" y="2922290"/>
        <a:ext cx="2086391" cy="1251834"/>
      </dsp:txXfrm>
    </dsp:sp>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6512D9-D48A-2A43-9A43-0A95D87FCA7B}">
      <dsp:nvSpPr>
        <dsp:cNvPr id="0" name=""/>
        <dsp:cNvSpPr/>
      </dsp:nvSpPr>
      <dsp:spPr>
        <a:xfrm>
          <a:off x="0" y="51948"/>
          <a:ext cx="5821767" cy="126360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Do I need to Believe in my Creator, the Last Day, the Angels, the Book, and the Prophets in order to become more righteous? Why?- How can this help me? - How do I know that this is Truth? What are my reasons to reject this? Can I seek more knowledge about it? Perhaps my Creator will guide me to the truth?</a:t>
          </a:r>
        </a:p>
      </dsp:txBody>
      <dsp:txXfrm>
        <a:off x="61684" y="113632"/>
        <a:ext cx="5698399" cy="1140232"/>
      </dsp:txXfrm>
    </dsp:sp>
    <dsp:sp modelId="{C164D367-BF50-464E-A868-04EE417716B2}">
      <dsp:nvSpPr>
        <dsp:cNvPr id="0" name=""/>
        <dsp:cNvSpPr/>
      </dsp:nvSpPr>
      <dsp:spPr>
        <a:xfrm>
          <a:off x="0" y="1358748"/>
          <a:ext cx="5821767" cy="1263600"/>
        </a:xfrm>
        <a:prstGeom prst="roundRect">
          <a:avLst/>
        </a:prstGeom>
        <a:solidFill>
          <a:schemeClr val="accent2">
            <a:hueOff val="843311"/>
            <a:satOff val="-15954"/>
            <a:lumOff val="-111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Should I give money; in spite of my love for it- to near relatives, and orphans, and the needy, and the homeless, and the beggars, and for the freeing of slaves? </a:t>
          </a:r>
        </a:p>
      </dsp:txBody>
      <dsp:txXfrm>
        <a:off x="61684" y="1420432"/>
        <a:ext cx="5698399" cy="1140232"/>
      </dsp:txXfrm>
    </dsp:sp>
    <dsp:sp modelId="{DC372048-341C-3547-AB34-5F7142D52B3F}">
      <dsp:nvSpPr>
        <dsp:cNvPr id="0" name=""/>
        <dsp:cNvSpPr/>
      </dsp:nvSpPr>
      <dsp:spPr>
        <a:xfrm>
          <a:off x="0" y="2665548"/>
          <a:ext cx="5821767" cy="1263600"/>
        </a:xfrm>
        <a:prstGeom prst="roundRect">
          <a:avLst/>
        </a:prstGeom>
        <a:solidFill>
          <a:schemeClr val="accent2">
            <a:hueOff val="1686623"/>
            <a:satOff val="-31908"/>
            <a:lumOff val="-222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Should I perform prayer and give charity out of obligation, and fulfil my promises, and patiently persevere in the face of persecution, hardship and in time of conflict?</a:t>
          </a:r>
        </a:p>
      </dsp:txBody>
      <dsp:txXfrm>
        <a:off x="61684" y="2727232"/>
        <a:ext cx="5698399" cy="1140232"/>
      </dsp:txXfrm>
    </dsp:sp>
    <dsp:sp modelId="{B03DED05-F58B-1549-9B45-9CC2FA233B9A}">
      <dsp:nvSpPr>
        <dsp:cNvPr id="0" name=""/>
        <dsp:cNvSpPr/>
      </dsp:nvSpPr>
      <dsp:spPr>
        <a:xfrm>
          <a:off x="0" y="3972349"/>
          <a:ext cx="5821767" cy="1263600"/>
        </a:xfrm>
        <a:prstGeom prst="roundRect">
          <a:avLst/>
        </a:prstGeom>
        <a:solidFill>
          <a:schemeClr val="accent2">
            <a:hueOff val="2529934"/>
            <a:satOff val="-47862"/>
            <a:lumOff val="-333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Should I become more sincere? Is this what is Piety? Is this my True Justice?</a:t>
          </a:r>
        </a:p>
      </dsp:txBody>
      <dsp:txXfrm>
        <a:off x="61684" y="4034033"/>
        <a:ext cx="5698399" cy="1140232"/>
      </dsp:txXfrm>
    </dsp:sp>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D2F3A1-503C-7D43-BBA5-9728524EAD19}">
      <dsp:nvSpPr>
        <dsp:cNvPr id="0" name=""/>
        <dsp:cNvSpPr/>
      </dsp:nvSpPr>
      <dsp:spPr>
        <a:xfrm>
          <a:off x="1291" y="460968"/>
          <a:ext cx="1626765" cy="976059"/>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Have I tried….</a:t>
          </a:r>
        </a:p>
      </dsp:txBody>
      <dsp:txXfrm>
        <a:off x="1291" y="460968"/>
        <a:ext cx="1626765" cy="976059"/>
      </dsp:txXfrm>
    </dsp:sp>
    <dsp:sp modelId="{5DDD810D-707A-2E40-8A31-9F2A50722E92}">
      <dsp:nvSpPr>
        <dsp:cNvPr id="0" name=""/>
        <dsp:cNvSpPr/>
      </dsp:nvSpPr>
      <dsp:spPr>
        <a:xfrm>
          <a:off x="1790733" y="460968"/>
          <a:ext cx="1626765" cy="976059"/>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To become more self-disciplined in regular Prayer/meditation/self-reflection?</a:t>
          </a:r>
        </a:p>
      </dsp:txBody>
      <dsp:txXfrm>
        <a:off x="1790733" y="460968"/>
        <a:ext cx="1626765" cy="976059"/>
      </dsp:txXfrm>
    </dsp:sp>
    <dsp:sp modelId="{9CA1E407-BB9E-D644-B825-8171F7D7268C}">
      <dsp:nvSpPr>
        <dsp:cNvPr id="0" name=""/>
        <dsp:cNvSpPr/>
      </dsp:nvSpPr>
      <dsp:spPr>
        <a:xfrm>
          <a:off x="3580175" y="460968"/>
          <a:ext cx="1626765" cy="976059"/>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Fasting? </a:t>
          </a:r>
        </a:p>
      </dsp:txBody>
      <dsp:txXfrm>
        <a:off x="3580175" y="460968"/>
        <a:ext cx="1626765" cy="976059"/>
      </dsp:txXfrm>
    </dsp:sp>
    <dsp:sp modelId="{EF1EBFDA-017B-2A44-B664-DFAA20073FB0}">
      <dsp:nvSpPr>
        <dsp:cNvPr id="0" name=""/>
        <dsp:cNvSpPr/>
      </dsp:nvSpPr>
      <dsp:spPr>
        <a:xfrm>
          <a:off x="5369617" y="460968"/>
          <a:ext cx="1626765" cy="976059"/>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Giving of my wealth beyond my needs to help others in need? </a:t>
          </a:r>
        </a:p>
      </dsp:txBody>
      <dsp:txXfrm>
        <a:off x="5369617" y="460968"/>
        <a:ext cx="1626765" cy="976059"/>
      </dsp:txXfrm>
    </dsp:sp>
    <dsp:sp modelId="{B84BB762-0317-9A4B-8794-10053E5B4724}">
      <dsp:nvSpPr>
        <dsp:cNvPr id="0" name=""/>
        <dsp:cNvSpPr/>
      </dsp:nvSpPr>
      <dsp:spPr>
        <a:xfrm>
          <a:off x="7159059" y="460968"/>
          <a:ext cx="1626765" cy="976059"/>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Small and bigger acts of loving kindness?</a:t>
          </a:r>
        </a:p>
      </dsp:txBody>
      <dsp:txXfrm>
        <a:off x="7159059" y="460968"/>
        <a:ext cx="1626765" cy="976059"/>
      </dsp:txXfrm>
    </dsp:sp>
    <dsp:sp modelId="{60CF3FFD-F7F7-3148-9862-1010617CBE21}">
      <dsp:nvSpPr>
        <dsp:cNvPr id="0" name=""/>
        <dsp:cNvSpPr/>
      </dsp:nvSpPr>
      <dsp:spPr>
        <a:xfrm>
          <a:off x="8948501" y="460968"/>
          <a:ext cx="1626765" cy="976059"/>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Acts of self-sacrifice?</a:t>
          </a:r>
        </a:p>
      </dsp:txBody>
      <dsp:txXfrm>
        <a:off x="8948501" y="460968"/>
        <a:ext cx="1626765" cy="976059"/>
      </dsp:txXfrm>
    </dsp:sp>
    <dsp:sp modelId="{EC55C904-237D-1546-A492-1FC450BD46B2}">
      <dsp:nvSpPr>
        <dsp:cNvPr id="0" name=""/>
        <dsp:cNvSpPr/>
      </dsp:nvSpPr>
      <dsp:spPr>
        <a:xfrm>
          <a:off x="1291" y="1599704"/>
          <a:ext cx="1626765" cy="976059"/>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Seeking Truth with my mind using logic and reason?</a:t>
          </a:r>
        </a:p>
      </dsp:txBody>
      <dsp:txXfrm>
        <a:off x="1291" y="1599704"/>
        <a:ext cx="1626765" cy="976059"/>
      </dsp:txXfrm>
    </dsp:sp>
    <dsp:sp modelId="{9B044E05-5A88-8449-9620-E5500A8B32A3}">
      <dsp:nvSpPr>
        <dsp:cNvPr id="0" name=""/>
        <dsp:cNvSpPr/>
      </dsp:nvSpPr>
      <dsp:spPr>
        <a:xfrm>
          <a:off x="1790733" y="1599704"/>
          <a:ext cx="1626765" cy="976059"/>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Speaking Truth with my mouth? Are the words that I choose to speak- kind? Necessary? Truthful? Are they ‘Just?’ and fair?</a:t>
          </a:r>
        </a:p>
      </dsp:txBody>
      <dsp:txXfrm>
        <a:off x="1790733" y="1599704"/>
        <a:ext cx="1626765" cy="976059"/>
      </dsp:txXfrm>
    </dsp:sp>
    <dsp:sp modelId="{9834E825-9BD3-1244-A85C-EA1D473D8D2A}">
      <dsp:nvSpPr>
        <dsp:cNvPr id="0" name=""/>
        <dsp:cNvSpPr/>
      </dsp:nvSpPr>
      <dsp:spPr>
        <a:xfrm>
          <a:off x="3580175" y="1599704"/>
          <a:ext cx="1626765" cy="976059"/>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Doing what I say? Staying true to my word and my commitments and promises to the best of my ability?</a:t>
          </a:r>
        </a:p>
      </dsp:txBody>
      <dsp:txXfrm>
        <a:off x="3580175" y="1599704"/>
        <a:ext cx="1626765" cy="976059"/>
      </dsp:txXfrm>
    </dsp:sp>
    <dsp:sp modelId="{1D055729-FBB1-9041-8CB0-E2A477BB9585}">
      <dsp:nvSpPr>
        <dsp:cNvPr id="0" name=""/>
        <dsp:cNvSpPr/>
      </dsp:nvSpPr>
      <dsp:spPr>
        <a:xfrm>
          <a:off x="5369617" y="1599704"/>
          <a:ext cx="1626765" cy="976059"/>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Seeking knowledge, wisdom,  and understanding through seeking Truth in everything around me?</a:t>
          </a:r>
        </a:p>
      </dsp:txBody>
      <dsp:txXfrm>
        <a:off x="5369617" y="1599704"/>
        <a:ext cx="1626765" cy="976059"/>
      </dsp:txXfrm>
    </dsp:sp>
    <dsp:sp modelId="{04134B4A-54E3-094A-843C-F44B1510A991}">
      <dsp:nvSpPr>
        <dsp:cNvPr id="0" name=""/>
        <dsp:cNvSpPr/>
      </dsp:nvSpPr>
      <dsp:spPr>
        <a:xfrm>
          <a:off x="7159059" y="1599704"/>
          <a:ext cx="1626765" cy="976059"/>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Staying obedient to Truth when it has become revealed to me- so that I hear and obey</a:t>
          </a:r>
        </a:p>
      </dsp:txBody>
      <dsp:txXfrm>
        <a:off x="7159059" y="1599704"/>
        <a:ext cx="1626765" cy="976059"/>
      </dsp:txXfrm>
    </dsp:sp>
    <dsp:sp modelId="{17C7AA1D-CB14-1D4C-9449-766D9909809C}">
      <dsp:nvSpPr>
        <dsp:cNvPr id="0" name=""/>
        <dsp:cNvSpPr/>
      </dsp:nvSpPr>
      <dsp:spPr>
        <a:xfrm>
          <a:off x="8948501" y="1599704"/>
          <a:ext cx="1626765" cy="976059"/>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Trying not to pass negative judgement on others but always try to see the good in them? And make excuses for others?</a:t>
          </a:r>
        </a:p>
      </dsp:txBody>
      <dsp:txXfrm>
        <a:off x="8948501" y="1599704"/>
        <a:ext cx="1626765" cy="976059"/>
      </dsp:txXfrm>
    </dsp:sp>
    <dsp:sp modelId="{4C258011-4151-6649-B254-27446E356D76}">
      <dsp:nvSpPr>
        <dsp:cNvPr id="0" name=""/>
        <dsp:cNvSpPr/>
      </dsp:nvSpPr>
      <dsp:spPr>
        <a:xfrm>
          <a:off x="1790733" y="2738440"/>
          <a:ext cx="1626765" cy="976059"/>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Not to hate those who wrong, but to try my best to prevent their wrongdoing to the best of my potential?</a:t>
          </a:r>
        </a:p>
      </dsp:txBody>
      <dsp:txXfrm>
        <a:off x="1790733" y="2738440"/>
        <a:ext cx="1626765" cy="976059"/>
      </dsp:txXfrm>
    </dsp:sp>
    <dsp:sp modelId="{8F6FD4A2-575F-6E4E-B8D3-AA6BCD392DC8}">
      <dsp:nvSpPr>
        <dsp:cNvPr id="0" name=""/>
        <dsp:cNvSpPr/>
      </dsp:nvSpPr>
      <dsp:spPr>
        <a:xfrm>
          <a:off x="3580175" y="2738440"/>
          <a:ext cx="1626765" cy="976059"/>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Forgiving those who wrong me? Praying for those who persecute me? Wishing success for others despite their wrongdoings? Being patient in times of hardship?</a:t>
          </a:r>
        </a:p>
      </dsp:txBody>
      <dsp:txXfrm>
        <a:off x="3580175" y="2738440"/>
        <a:ext cx="1626765" cy="976059"/>
      </dsp:txXfrm>
    </dsp:sp>
    <dsp:sp modelId="{C41CDC27-0CEF-704A-B043-EF01791C4A3B}">
      <dsp:nvSpPr>
        <dsp:cNvPr id="0" name=""/>
        <dsp:cNvSpPr/>
      </dsp:nvSpPr>
      <dsp:spPr>
        <a:xfrm>
          <a:off x="5369617" y="2738440"/>
          <a:ext cx="1626765" cy="976059"/>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Worshipping none other than my Creator- King of Justice, Master of the Universe, Lord, God and Judge of the Worlds?</a:t>
          </a:r>
        </a:p>
      </dsp:txBody>
      <dsp:txXfrm>
        <a:off x="5369617" y="2738440"/>
        <a:ext cx="1626765" cy="976059"/>
      </dsp:txXfrm>
    </dsp:sp>
    <dsp:sp modelId="{879BCFF4-F129-064C-8B01-1C7B88E953AD}">
      <dsp:nvSpPr>
        <dsp:cNvPr id="0" name=""/>
        <dsp:cNvSpPr/>
      </dsp:nvSpPr>
      <dsp:spPr>
        <a:xfrm>
          <a:off x="7159059" y="2738440"/>
          <a:ext cx="1626765" cy="976059"/>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Relying on my Creator to be my Helping Hand?</a:t>
          </a:r>
        </a:p>
      </dsp:txBody>
      <dsp:txXfrm>
        <a:off x="7159059" y="2738440"/>
        <a:ext cx="1626765" cy="976059"/>
      </dsp:txXfrm>
    </dsp:sp>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146B9B-054F-4146-9F6E-D803AF27F278}">
      <dsp:nvSpPr>
        <dsp:cNvPr id="0" name=""/>
        <dsp:cNvSpPr/>
      </dsp:nvSpPr>
      <dsp:spPr>
        <a:xfrm>
          <a:off x="0" y="0"/>
          <a:ext cx="10576558"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EFF98DC6-C529-A947-B4CC-B8DAA51420B6}">
      <dsp:nvSpPr>
        <dsp:cNvPr id="0" name=""/>
        <dsp:cNvSpPr/>
      </dsp:nvSpPr>
      <dsp:spPr>
        <a:xfrm>
          <a:off x="0" y="0"/>
          <a:ext cx="10576558" cy="10438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Have I tried…</a:t>
          </a:r>
        </a:p>
      </dsp:txBody>
      <dsp:txXfrm>
        <a:off x="0" y="0"/>
        <a:ext cx="10576558" cy="1043867"/>
      </dsp:txXfrm>
    </dsp:sp>
    <dsp:sp modelId="{8E17B42E-1CC3-C045-B03F-A788C0C659BF}">
      <dsp:nvSpPr>
        <dsp:cNvPr id="0" name=""/>
        <dsp:cNvSpPr/>
      </dsp:nvSpPr>
      <dsp:spPr>
        <a:xfrm>
          <a:off x="0" y="1043867"/>
          <a:ext cx="10576558" cy="0"/>
        </a:xfrm>
        <a:prstGeom prst="line">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E4B85671-8538-2A45-B1DC-A302D9EF432A}">
      <dsp:nvSpPr>
        <dsp:cNvPr id="0" name=""/>
        <dsp:cNvSpPr/>
      </dsp:nvSpPr>
      <dsp:spPr>
        <a:xfrm>
          <a:off x="0" y="1043867"/>
          <a:ext cx="10576558" cy="10438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Allowing my Love and my Compassion to be the Drivers of  my Justice, instead of my anger and my vengeance- in order that my Judgement be more sweet than bitter, and in order that I fulfil the Will of my Creator- The Most Compassionate, The Most Forgiving- who forgives all sins of those who repent and mend their ways? </a:t>
          </a:r>
        </a:p>
      </dsp:txBody>
      <dsp:txXfrm>
        <a:off x="0" y="1043867"/>
        <a:ext cx="10576558" cy="1043867"/>
      </dsp:txXfrm>
    </dsp:sp>
    <dsp:sp modelId="{06605B15-886C-A544-B39B-DD2B1648851B}">
      <dsp:nvSpPr>
        <dsp:cNvPr id="0" name=""/>
        <dsp:cNvSpPr/>
      </dsp:nvSpPr>
      <dsp:spPr>
        <a:xfrm>
          <a:off x="0" y="2087734"/>
          <a:ext cx="10576558" cy="0"/>
        </a:xfrm>
        <a:prstGeom prst="line">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EF948DFE-A6A8-AD4D-9117-A53752F0CADB}">
      <dsp:nvSpPr>
        <dsp:cNvPr id="0" name=""/>
        <dsp:cNvSpPr/>
      </dsp:nvSpPr>
      <dsp:spPr>
        <a:xfrm>
          <a:off x="0" y="2087734"/>
          <a:ext cx="10576558" cy="10438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Seeking Unity through Peace rather than Division through quarrelling in all that I say and do? </a:t>
          </a:r>
        </a:p>
      </dsp:txBody>
      <dsp:txXfrm>
        <a:off x="0" y="2087734"/>
        <a:ext cx="10576558" cy="1043867"/>
      </dsp:txXfrm>
    </dsp:sp>
    <dsp:sp modelId="{2F3F6DD5-8BDB-0141-9504-34025EB2478B}">
      <dsp:nvSpPr>
        <dsp:cNvPr id="0" name=""/>
        <dsp:cNvSpPr/>
      </dsp:nvSpPr>
      <dsp:spPr>
        <a:xfrm>
          <a:off x="0" y="3131601"/>
          <a:ext cx="10576558" cy="0"/>
        </a:xfrm>
        <a:prstGeom prst="line">
          <a:avLst/>
        </a:prstGeom>
        <a:solidFill>
          <a:schemeClr val="accent5">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4A377751-5527-F247-92FB-88CB0E20F4DC}">
      <dsp:nvSpPr>
        <dsp:cNvPr id="0" name=""/>
        <dsp:cNvSpPr/>
      </dsp:nvSpPr>
      <dsp:spPr>
        <a:xfrm>
          <a:off x="0" y="3131601"/>
          <a:ext cx="10576558" cy="10438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Meditating on : ‘Our God is One, Our People are One’</a:t>
          </a:r>
        </a:p>
      </dsp:txBody>
      <dsp:txXfrm>
        <a:off x="0" y="3131601"/>
        <a:ext cx="10576558" cy="104386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03DF09-9E39-4DD3-B7C9-5655FB26BF54}">
      <dsp:nvSpPr>
        <dsp:cNvPr id="0" name=""/>
        <dsp:cNvSpPr/>
      </dsp:nvSpPr>
      <dsp:spPr>
        <a:xfrm>
          <a:off x="0" y="678513"/>
          <a:ext cx="10576558" cy="125264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E04A919-E071-4012-BBD8-57EEA5B2BFB7}">
      <dsp:nvSpPr>
        <dsp:cNvPr id="0" name=""/>
        <dsp:cNvSpPr/>
      </dsp:nvSpPr>
      <dsp:spPr>
        <a:xfrm>
          <a:off x="378923" y="960357"/>
          <a:ext cx="688952" cy="68895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302E7E0-E810-4687-B99D-5A8623CC84B9}">
      <dsp:nvSpPr>
        <dsp:cNvPr id="0" name=""/>
        <dsp:cNvSpPr/>
      </dsp:nvSpPr>
      <dsp:spPr>
        <a:xfrm>
          <a:off x="1446799" y="678513"/>
          <a:ext cx="9129758" cy="1252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571" tIns="132571" rIns="132571" bIns="132571" numCol="1" spcCol="1270" anchor="ctr" anchorCtr="0">
          <a:noAutofit/>
        </a:bodyPr>
        <a:lstStyle/>
        <a:p>
          <a:pPr marL="0" lvl="0" indent="0" algn="l" defTabSz="1111250">
            <a:lnSpc>
              <a:spcPct val="90000"/>
            </a:lnSpc>
            <a:spcBef>
              <a:spcPct val="0"/>
            </a:spcBef>
            <a:spcAft>
              <a:spcPct val="35000"/>
            </a:spcAft>
            <a:buNone/>
          </a:pPr>
          <a:r>
            <a:rPr lang="en-GB" sz="2500" kern="1200" dirty="0"/>
            <a:t>How can I pursue Justice without good ‘sound’  judgement?</a:t>
          </a:r>
          <a:endParaRPr lang="en-US" sz="2500" kern="1200" dirty="0"/>
        </a:p>
      </dsp:txBody>
      <dsp:txXfrm>
        <a:off x="1446799" y="678513"/>
        <a:ext cx="9129758" cy="1252640"/>
      </dsp:txXfrm>
    </dsp:sp>
    <dsp:sp modelId="{08E7C39B-0984-450C-B801-4D7748CBE00E}">
      <dsp:nvSpPr>
        <dsp:cNvPr id="0" name=""/>
        <dsp:cNvSpPr/>
      </dsp:nvSpPr>
      <dsp:spPr>
        <a:xfrm>
          <a:off x="0" y="2244314"/>
          <a:ext cx="10576558" cy="125264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AAB3CA-5612-4369-A191-406D102D16CA}">
      <dsp:nvSpPr>
        <dsp:cNvPr id="0" name=""/>
        <dsp:cNvSpPr/>
      </dsp:nvSpPr>
      <dsp:spPr>
        <a:xfrm>
          <a:off x="378923" y="2526158"/>
          <a:ext cx="688952" cy="68895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772E37D-8BDE-4CE9-B022-76C3A8352CF1}">
      <dsp:nvSpPr>
        <dsp:cNvPr id="0" name=""/>
        <dsp:cNvSpPr/>
      </dsp:nvSpPr>
      <dsp:spPr>
        <a:xfrm>
          <a:off x="1446799" y="2244314"/>
          <a:ext cx="9129758" cy="1252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571" tIns="132571" rIns="132571" bIns="132571" numCol="1" spcCol="1270" anchor="ctr" anchorCtr="0">
          <a:noAutofit/>
        </a:bodyPr>
        <a:lstStyle/>
        <a:p>
          <a:pPr marL="0" lvl="0" indent="0" algn="l" defTabSz="1111250">
            <a:lnSpc>
              <a:spcPct val="90000"/>
            </a:lnSpc>
            <a:spcBef>
              <a:spcPct val="0"/>
            </a:spcBef>
            <a:spcAft>
              <a:spcPct val="35000"/>
            </a:spcAft>
            <a:buNone/>
          </a:pPr>
          <a:r>
            <a:rPr lang="en-GB" sz="2500" kern="1200" dirty="0"/>
            <a:t>Can I have good ‘sound’ judgment without my Justice? </a:t>
          </a:r>
          <a:endParaRPr lang="en-US" sz="2500" kern="1200" dirty="0"/>
        </a:p>
      </dsp:txBody>
      <dsp:txXfrm>
        <a:off x="1446799" y="2244314"/>
        <a:ext cx="9129758" cy="1252640"/>
      </dsp:txXfrm>
    </dsp:sp>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457AAB-9D55-9C49-8764-C8ABA18BB3A0}">
      <dsp:nvSpPr>
        <dsp:cNvPr id="0" name=""/>
        <dsp:cNvSpPr/>
      </dsp:nvSpPr>
      <dsp:spPr>
        <a:xfrm>
          <a:off x="0" y="509"/>
          <a:ext cx="10576558"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DF3CA0B5-1311-B84A-A7DA-F257C6EC0E9A}">
      <dsp:nvSpPr>
        <dsp:cNvPr id="0" name=""/>
        <dsp:cNvSpPr/>
      </dsp:nvSpPr>
      <dsp:spPr>
        <a:xfrm>
          <a:off x="0" y="509"/>
          <a:ext cx="10576558" cy="834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Have I tried….</a:t>
          </a:r>
        </a:p>
      </dsp:txBody>
      <dsp:txXfrm>
        <a:off x="0" y="509"/>
        <a:ext cx="10576558" cy="834889"/>
      </dsp:txXfrm>
    </dsp:sp>
    <dsp:sp modelId="{DBB33A92-CC85-A842-9188-E8B07BDE0830}">
      <dsp:nvSpPr>
        <dsp:cNvPr id="0" name=""/>
        <dsp:cNvSpPr/>
      </dsp:nvSpPr>
      <dsp:spPr>
        <a:xfrm>
          <a:off x="0" y="835399"/>
          <a:ext cx="10576558"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384A528D-4F60-0C44-9A0C-451790024F87}">
      <dsp:nvSpPr>
        <dsp:cNvPr id="0" name=""/>
        <dsp:cNvSpPr/>
      </dsp:nvSpPr>
      <dsp:spPr>
        <a:xfrm>
          <a:off x="0" y="835399"/>
          <a:ext cx="10576558" cy="834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Seeking Truth, Help and Guidance from my Creator: The Most Merciful, The Most Compassionate, The Most Forgiving and The severe in Punishment?;  The One Reality, Truth, Light, Deity, and God- Who creates ‘something’ out of ‘nothing’? </a:t>
          </a:r>
        </a:p>
      </dsp:txBody>
      <dsp:txXfrm>
        <a:off x="0" y="835399"/>
        <a:ext cx="10576558" cy="834889"/>
      </dsp:txXfrm>
    </dsp:sp>
    <dsp:sp modelId="{DAA22FAC-F2CC-4A43-B3BD-7489C88EB4FF}">
      <dsp:nvSpPr>
        <dsp:cNvPr id="0" name=""/>
        <dsp:cNvSpPr/>
      </dsp:nvSpPr>
      <dsp:spPr>
        <a:xfrm>
          <a:off x="0" y="1670289"/>
          <a:ext cx="10576558"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D09E244A-9C13-4049-8CF1-4458374C5A28}">
      <dsp:nvSpPr>
        <dsp:cNvPr id="0" name=""/>
        <dsp:cNvSpPr/>
      </dsp:nvSpPr>
      <dsp:spPr>
        <a:xfrm>
          <a:off x="0" y="1670289"/>
          <a:ext cx="10576558" cy="834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What am I and who are ‘You’? without our Creator?</a:t>
          </a:r>
        </a:p>
      </dsp:txBody>
      <dsp:txXfrm>
        <a:off x="0" y="1670289"/>
        <a:ext cx="10576558" cy="834889"/>
      </dsp:txXfrm>
    </dsp:sp>
    <dsp:sp modelId="{13F156D6-53E4-6740-8011-56839046D2A3}">
      <dsp:nvSpPr>
        <dsp:cNvPr id="0" name=""/>
        <dsp:cNvSpPr/>
      </dsp:nvSpPr>
      <dsp:spPr>
        <a:xfrm>
          <a:off x="0" y="2505178"/>
          <a:ext cx="10576558"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A933D19D-06F4-6746-92D3-F7C8078D38F5}">
      <dsp:nvSpPr>
        <dsp:cNvPr id="0" name=""/>
        <dsp:cNvSpPr/>
      </dsp:nvSpPr>
      <dsp:spPr>
        <a:xfrm>
          <a:off x="0" y="2505178"/>
          <a:ext cx="10576558" cy="834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Who can help me if not the Speaker of the Word of Truth from which I came, to Whom I belong, and to Whom I will Return?</a:t>
          </a:r>
        </a:p>
      </dsp:txBody>
      <dsp:txXfrm>
        <a:off x="0" y="2505178"/>
        <a:ext cx="10576558" cy="834889"/>
      </dsp:txXfrm>
    </dsp:sp>
    <dsp:sp modelId="{EDA339A7-6B0D-234C-B4CD-D89EA64A602E}">
      <dsp:nvSpPr>
        <dsp:cNvPr id="0" name=""/>
        <dsp:cNvSpPr/>
      </dsp:nvSpPr>
      <dsp:spPr>
        <a:xfrm>
          <a:off x="0" y="3340068"/>
          <a:ext cx="10576558"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FAE315F5-CEF5-F642-9577-72F5057FAB48}">
      <dsp:nvSpPr>
        <dsp:cNvPr id="0" name=""/>
        <dsp:cNvSpPr/>
      </dsp:nvSpPr>
      <dsp:spPr>
        <a:xfrm>
          <a:off x="0" y="3340068"/>
          <a:ext cx="10576558" cy="834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Peace and blessings</a:t>
          </a:r>
        </a:p>
      </dsp:txBody>
      <dsp:txXfrm>
        <a:off x="0" y="3340068"/>
        <a:ext cx="10576558" cy="83488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0235E5-C204-F848-A1A0-B9183254E6B6}">
      <dsp:nvSpPr>
        <dsp:cNvPr id="0" name=""/>
        <dsp:cNvSpPr/>
      </dsp:nvSpPr>
      <dsp:spPr>
        <a:xfrm>
          <a:off x="0" y="509"/>
          <a:ext cx="10576558"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82FC47F5-E645-A248-A279-4B462A01DB59}">
      <dsp:nvSpPr>
        <dsp:cNvPr id="0" name=""/>
        <dsp:cNvSpPr/>
      </dsp:nvSpPr>
      <dsp:spPr>
        <a:xfrm>
          <a:off x="0" y="509"/>
          <a:ext cx="10576558" cy="834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Am I being judged from Above, the same way that I Judge others? Should I be Judged fairly? Or in the same way that I pass judgement on others?</a:t>
          </a:r>
        </a:p>
      </dsp:txBody>
      <dsp:txXfrm>
        <a:off x="0" y="509"/>
        <a:ext cx="10576558" cy="834889"/>
      </dsp:txXfrm>
    </dsp:sp>
    <dsp:sp modelId="{A7870B9B-EF8D-3C4E-9014-61250B9D83B7}">
      <dsp:nvSpPr>
        <dsp:cNvPr id="0" name=""/>
        <dsp:cNvSpPr/>
      </dsp:nvSpPr>
      <dsp:spPr>
        <a:xfrm>
          <a:off x="0" y="835399"/>
          <a:ext cx="10576558" cy="0"/>
        </a:xfrm>
        <a:prstGeom prst="line">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3C598DBC-0FD9-114C-90C9-069021D0F558}">
      <dsp:nvSpPr>
        <dsp:cNvPr id="0" name=""/>
        <dsp:cNvSpPr/>
      </dsp:nvSpPr>
      <dsp:spPr>
        <a:xfrm>
          <a:off x="0" y="835399"/>
          <a:ext cx="10576558" cy="834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Am I being judged each and every moment or do I stand in court once every now and then? </a:t>
          </a:r>
        </a:p>
      </dsp:txBody>
      <dsp:txXfrm>
        <a:off x="0" y="835399"/>
        <a:ext cx="10576558" cy="834889"/>
      </dsp:txXfrm>
    </dsp:sp>
    <dsp:sp modelId="{88A43225-6802-5148-87E9-5D5BEF99861E}">
      <dsp:nvSpPr>
        <dsp:cNvPr id="0" name=""/>
        <dsp:cNvSpPr/>
      </dsp:nvSpPr>
      <dsp:spPr>
        <a:xfrm>
          <a:off x="0" y="1670289"/>
          <a:ext cx="10576558" cy="0"/>
        </a:xfrm>
        <a:prstGeom prst="line">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E47A5A23-A967-5447-8B01-BF7F58D05488}">
      <dsp:nvSpPr>
        <dsp:cNvPr id="0" name=""/>
        <dsp:cNvSpPr/>
      </dsp:nvSpPr>
      <dsp:spPr>
        <a:xfrm>
          <a:off x="0" y="1670289"/>
          <a:ext cx="10576558" cy="834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Do I believe there will be an Ultimate Day of Judgement when all of humanity will be judged with Justice? –if not- why not? Is there complete justice in this world? </a:t>
          </a:r>
        </a:p>
      </dsp:txBody>
      <dsp:txXfrm>
        <a:off x="0" y="1670289"/>
        <a:ext cx="10576558" cy="834889"/>
      </dsp:txXfrm>
    </dsp:sp>
    <dsp:sp modelId="{D3BB1D65-9E13-9249-BC05-E74442794DD9}">
      <dsp:nvSpPr>
        <dsp:cNvPr id="0" name=""/>
        <dsp:cNvSpPr/>
      </dsp:nvSpPr>
      <dsp:spPr>
        <a:xfrm>
          <a:off x="0" y="2505178"/>
          <a:ext cx="10576558" cy="0"/>
        </a:xfrm>
        <a:prstGeom prst="line">
          <a:avLst/>
        </a:prstGeom>
        <a:solidFill>
          <a:schemeClr val="accent5">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876A52AE-3F65-3E45-A1E3-3C4C30175002}">
      <dsp:nvSpPr>
        <dsp:cNvPr id="0" name=""/>
        <dsp:cNvSpPr/>
      </dsp:nvSpPr>
      <dsp:spPr>
        <a:xfrm>
          <a:off x="0" y="2505178"/>
          <a:ext cx="10576558" cy="834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What role will I be given on The Day of Judgement? Am I Just Judge or am I a Just witness? Am I a just witness or am I a criminal? </a:t>
          </a:r>
        </a:p>
      </dsp:txBody>
      <dsp:txXfrm>
        <a:off x="0" y="2505178"/>
        <a:ext cx="10576558" cy="834889"/>
      </dsp:txXfrm>
    </dsp:sp>
    <dsp:sp modelId="{22B42B94-08E4-2543-BC57-6A17E5685267}">
      <dsp:nvSpPr>
        <dsp:cNvPr id="0" name=""/>
        <dsp:cNvSpPr/>
      </dsp:nvSpPr>
      <dsp:spPr>
        <a:xfrm>
          <a:off x="0" y="3340068"/>
          <a:ext cx="10576558" cy="0"/>
        </a:xfrm>
        <a:prstGeom prst="line">
          <a:avLst/>
        </a:prstGeom>
        <a:solidFill>
          <a:schemeClr val="accent6">
            <a:hueOff val="0"/>
            <a:satOff val="0"/>
            <a:lumOff val="0"/>
            <a:alphaOff val="0"/>
          </a:schemeClr>
        </a:solidFill>
        <a:ln w="1587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2DD784E5-E333-B44F-9667-4572C7CDFDBC}">
      <dsp:nvSpPr>
        <dsp:cNvPr id="0" name=""/>
        <dsp:cNvSpPr/>
      </dsp:nvSpPr>
      <dsp:spPr>
        <a:xfrm>
          <a:off x="0" y="3340068"/>
          <a:ext cx="10576558" cy="834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Am I the King of the Universe? Am I The Lord of The Worlds? Am I The Judge of  Judgement Day? Or am I merely a human that is less than Divine, a created being, who knows very little without knowledge and wisdom from Above, and can be no more than a willing honoured servant?</a:t>
          </a:r>
        </a:p>
      </dsp:txBody>
      <dsp:txXfrm>
        <a:off x="0" y="3340068"/>
        <a:ext cx="10576558" cy="83488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97B61A-3E05-D644-A0C5-B07E143D0422}">
      <dsp:nvSpPr>
        <dsp:cNvPr id="0" name=""/>
        <dsp:cNvSpPr/>
      </dsp:nvSpPr>
      <dsp:spPr>
        <a:xfrm>
          <a:off x="0" y="34721"/>
          <a:ext cx="10576558" cy="77512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Am I able to see the ‘Light’ in others? Is there any ‘Light’ in me?</a:t>
          </a:r>
        </a:p>
      </dsp:txBody>
      <dsp:txXfrm>
        <a:off x="37838" y="72559"/>
        <a:ext cx="10500882" cy="699449"/>
      </dsp:txXfrm>
    </dsp:sp>
    <dsp:sp modelId="{B3BD74BD-7D01-6E45-BC64-1A7E87488DFC}">
      <dsp:nvSpPr>
        <dsp:cNvPr id="0" name=""/>
        <dsp:cNvSpPr/>
      </dsp:nvSpPr>
      <dsp:spPr>
        <a:xfrm>
          <a:off x="0" y="867446"/>
          <a:ext cx="10576558" cy="775125"/>
        </a:xfrm>
        <a:prstGeom prst="roundRect">
          <a:avLst/>
        </a:prstGeom>
        <a:solidFill>
          <a:schemeClr val="accent2">
            <a:hueOff val="632483"/>
            <a:satOff val="-11966"/>
            <a:lumOff val="-834"/>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Am I able to see the ‘Truth’ in others? Is there any ‘Truth’ in me?</a:t>
          </a:r>
        </a:p>
      </dsp:txBody>
      <dsp:txXfrm>
        <a:off x="37838" y="905284"/>
        <a:ext cx="10500882" cy="699449"/>
      </dsp:txXfrm>
    </dsp:sp>
    <dsp:sp modelId="{54A2C98E-9817-A74D-95CD-BE2B631173A5}">
      <dsp:nvSpPr>
        <dsp:cNvPr id="0" name=""/>
        <dsp:cNvSpPr/>
      </dsp:nvSpPr>
      <dsp:spPr>
        <a:xfrm>
          <a:off x="0" y="1700171"/>
          <a:ext cx="10576558" cy="775125"/>
        </a:xfrm>
        <a:prstGeom prst="roundRect">
          <a:avLst/>
        </a:prstGeom>
        <a:solidFill>
          <a:schemeClr val="accent2">
            <a:hueOff val="1264967"/>
            <a:satOff val="-23931"/>
            <a:lumOff val="-1667"/>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Am I able to see the ‘Good’ in others? Is there any ‘Good’ in me?</a:t>
          </a:r>
        </a:p>
      </dsp:txBody>
      <dsp:txXfrm>
        <a:off x="37838" y="1738009"/>
        <a:ext cx="10500882" cy="699449"/>
      </dsp:txXfrm>
    </dsp:sp>
    <dsp:sp modelId="{BEB84344-0DD5-0449-A4AB-728BF54DB6FF}">
      <dsp:nvSpPr>
        <dsp:cNvPr id="0" name=""/>
        <dsp:cNvSpPr/>
      </dsp:nvSpPr>
      <dsp:spPr>
        <a:xfrm>
          <a:off x="0" y="2532896"/>
          <a:ext cx="10576558" cy="775125"/>
        </a:xfrm>
        <a:prstGeom prst="roundRect">
          <a:avLst/>
        </a:prstGeom>
        <a:solidFill>
          <a:schemeClr val="accent2">
            <a:hueOff val="1897450"/>
            <a:satOff val="-35897"/>
            <a:lumOff val="-2501"/>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Am I able to see ‘compassion’ in the judgement and justice of others? Is there any ‘Compassion’ in my Judgement and pursuit of Justice?</a:t>
          </a:r>
        </a:p>
      </dsp:txBody>
      <dsp:txXfrm>
        <a:off x="37838" y="2570734"/>
        <a:ext cx="10500882" cy="699449"/>
      </dsp:txXfrm>
    </dsp:sp>
    <dsp:sp modelId="{A15DCEB4-6CDE-384E-96A8-2522514B9B9B}">
      <dsp:nvSpPr>
        <dsp:cNvPr id="0" name=""/>
        <dsp:cNvSpPr/>
      </dsp:nvSpPr>
      <dsp:spPr>
        <a:xfrm>
          <a:off x="0" y="3365621"/>
          <a:ext cx="10576558" cy="775125"/>
        </a:xfrm>
        <a:prstGeom prst="roundRect">
          <a:avLst/>
        </a:prstGeom>
        <a:solidFill>
          <a:schemeClr val="accent2">
            <a:hueOff val="2529934"/>
            <a:satOff val="-47862"/>
            <a:lumOff val="-3334"/>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Am I able to be a true witness of others? Who will be my true witness at my own Judgement?</a:t>
          </a:r>
        </a:p>
      </dsp:txBody>
      <dsp:txXfrm>
        <a:off x="37838" y="3403459"/>
        <a:ext cx="10500882" cy="69944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663766-87F3-3C49-A9E8-237BB15FF7C9}">
      <dsp:nvSpPr>
        <dsp:cNvPr id="0" name=""/>
        <dsp:cNvSpPr/>
      </dsp:nvSpPr>
      <dsp:spPr>
        <a:xfrm>
          <a:off x="0" y="321577"/>
          <a:ext cx="5821767" cy="1513687"/>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Would I want to be judged wrongly? Would I like to be blamed or punished for something that was not my fault? </a:t>
          </a:r>
        </a:p>
      </dsp:txBody>
      <dsp:txXfrm>
        <a:off x="73892" y="395469"/>
        <a:ext cx="5673983" cy="1365903"/>
      </dsp:txXfrm>
    </dsp:sp>
    <dsp:sp modelId="{F1655791-1AD5-3649-88EC-9ADC3E89A43D}">
      <dsp:nvSpPr>
        <dsp:cNvPr id="0" name=""/>
        <dsp:cNvSpPr/>
      </dsp:nvSpPr>
      <dsp:spPr>
        <a:xfrm>
          <a:off x="0" y="1887105"/>
          <a:ext cx="5821767" cy="1513687"/>
        </a:xfrm>
        <a:prstGeom prst="roundRect">
          <a:avLst/>
        </a:prstGeom>
        <a:solidFill>
          <a:schemeClr val="accent2">
            <a:hueOff val="1264967"/>
            <a:satOff val="-23931"/>
            <a:lumOff val="-166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Would I want that my Judge has compassion on me even though I deserve to be punished? </a:t>
          </a:r>
        </a:p>
      </dsp:txBody>
      <dsp:txXfrm>
        <a:off x="73892" y="1960997"/>
        <a:ext cx="5673983" cy="1365903"/>
      </dsp:txXfrm>
    </dsp:sp>
    <dsp:sp modelId="{C66446E8-9E57-4D4D-9281-46DAF6C8C038}">
      <dsp:nvSpPr>
        <dsp:cNvPr id="0" name=""/>
        <dsp:cNvSpPr/>
      </dsp:nvSpPr>
      <dsp:spPr>
        <a:xfrm>
          <a:off x="0" y="3452632"/>
          <a:ext cx="5821767" cy="1513687"/>
        </a:xfrm>
        <a:prstGeom prst="roundRect">
          <a:avLst/>
        </a:prstGeom>
        <a:solidFill>
          <a:schemeClr val="accent2">
            <a:hueOff val="2529934"/>
            <a:satOff val="-47862"/>
            <a:lumOff val="-333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Do I have compassion on the actions of others that have wronged me or those that I love? Am I able to forgive and pardon the faults of others? If not- then how can I ‘deserve’ to be forgiven? Would that be ‘’True Justice’ from the perspective of my Judge?</a:t>
          </a:r>
        </a:p>
      </dsp:txBody>
      <dsp:txXfrm>
        <a:off x="73892" y="3526524"/>
        <a:ext cx="5673983" cy="136590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B7576D-C2D5-0C45-8128-BCD199B97A0B}">
      <dsp:nvSpPr>
        <dsp:cNvPr id="0" name=""/>
        <dsp:cNvSpPr/>
      </dsp:nvSpPr>
      <dsp:spPr>
        <a:xfrm>
          <a:off x="0" y="55998"/>
          <a:ext cx="5821767" cy="69498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Am I better at judging myself or judging others?- which do I tend to do more and why? </a:t>
          </a:r>
          <a:endParaRPr lang="en-US" sz="1800" kern="1200"/>
        </a:p>
      </dsp:txBody>
      <dsp:txXfrm>
        <a:off x="33926" y="89924"/>
        <a:ext cx="5753915" cy="627128"/>
      </dsp:txXfrm>
    </dsp:sp>
    <dsp:sp modelId="{415BDCC2-6DA5-E14E-A233-5AE593B1A03E}">
      <dsp:nvSpPr>
        <dsp:cNvPr id="0" name=""/>
        <dsp:cNvSpPr/>
      </dsp:nvSpPr>
      <dsp:spPr>
        <a:xfrm>
          <a:off x="0" y="802818"/>
          <a:ext cx="5821767" cy="694980"/>
        </a:xfrm>
        <a:prstGeom prst="roundRect">
          <a:avLst/>
        </a:prstGeom>
        <a:solidFill>
          <a:schemeClr val="accent2">
            <a:hueOff val="421656"/>
            <a:satOff val="-7977"/>
            <a:lumOff val="-55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How do I judge myself? How should I Judge myself? </a:t>
          </a:r>
          <a:endParaRPr lang="en-US" sz="1800" kern="1200"/>
        </a:p>
      </dsp:txBody>
      <dsp:txXfrm>
        <a:off x="33926" y="836744"/>
        <a:ext cx="5753915" cy="627128"/>
      </dsp:txXfrm>
    </dsp:sp>
    <dsp:sp modelId="{2846DD8A-0C5C-854E-A815-11C57C990F37}">
      <dsp:nvSpPr>
        <dsp:cNvPr id="0" name=""/>
        <dsp:cNvSpPr/>
      </dsp:nvSpPr>
      <dsp:spPr>
        <a:xfrm>
          <a:off x="0" y="1549638"/>
          <a:ext cx="5821767" cy="694980"/>
        </a:xfrm>
        <a:prstGeom prst="roundRect">
          <a:avLst/>
        </a:prstGeom>
        <a:solidFill>
          <a:schemeClr val="accent2">
            <a:hueOff val="843311"/>
            <a:satOff val="-15954"/>
            <a:lumOff val="-111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Should I judge myself based on my actions alone?</a:t>
          </a:r>
          <a:endParaRPr lang="en-US" sz="1800" kern="1200"/>
        </a:p>
      </dsp:txBody>
      <dsp:txXfrm>
        <a:off x="33926" y="1583564"/>
        <a:ext cx="5753915" cy="627128"/>
      </dsp:txXfrm>
    </dsp:sp>
    <dsp:sp modelId="{E2C90106-3070-E34A-AE3E-61547F628E0A}">
      <dsp:nvSpPr>
        <dsp:cNvPr id="0" name=""/>
        <dsp:cNvSpPr/>
      </dsp:nvSpPr>
      <dsp:spPr>
        <a:xfrm>
          <a:off x="0" y="2296458"/>
          <a:ext cx="5821767" cy="694980"/>
        </a:xfrm>
        <a:prstGeom prst="roundRect">
          <a:avLst/>
        </a:prstGeom>
        <a:solidFill>
          <a:schemeClr val="accent2">
            <a:hueOff val="1264967"/>
            <a:satOff val="-23931"/>
            <a:lumOff val="-166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Should I judge myself based on my speech alone?</a:t>
          </a:r>
          <a:endParaRPr lang="en-US" sz="1800" kern="1200"/>
        </a:p>
      </dsp:txBody>
      <dsp:txXfrm>
        <a:off x="33926" y="2330384"/>
        <a:ext cx="5753915" cy="627128"/>
      </dsp:txXfrm>
    </dsp:sp>
    <dsp:sp modelId="{FB5F9E11-DC4D-BA43-9D4A-A614952B5880}">
      <dsp:nvSpPr>
        <dsp:cNvPr id="0" name=""/>
        <dsp:cNvSpPr/>
      </dsp:nvSpPr>
      <dsp:spPr>
        <a:xfrm>
          <a:off x="0" y="3043278"/>
          <a:ext cx="5821767" cy="694980"/>
        </a:xfrm>
        <a:prstGeom prst="roundRect">
          <a:avLst/>
        </a:prstGeom>
        <a:solidFill>
          <a:schemeClr val="accent2">
            <a:hueOff val="1686623"/>
            <a:satOff val="-31908"/>
            <a:lumOff val="-222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Should I judge myself based on how I ‘feel’?</a:t>
          </a:r>
          <a:endParaRPr lang="en-US" sz="1800" kern="1200"/>
        </a:p>
      </dsp:txBody>
      <dsp:txXfrm>
        <a:off x="33926" y="3077204"/>
        <a:ext cx="5753915" cy="627128"/>
      </dsp:txXfrm>
    </dsp:sp>
    <dsp:sp modelId="{2B3359D1-DB31-3D49-AB98-713D7E3A2426}">
      <dsp:nvSpPr>
        <dsp:cNvPr id="0" name=""/>
        <dsp:cNvSpPr/>
      </dsp:nvSpPr>
      <dsp:spPr>
        <a:xfrm>
          <a:off x="0" y="3790098"/>
          <a:ext cx="5821767" cy="694980"/>
        </a:xfrm>
        <a:prstGeom prst="roundRect">
          <a:avLst/>
        </a:prstGeom>
        <a:solidFill>
          <a:schemeClr val="accent2">
            <a:hueOff val="2108278"/>
            <a:satOff val="-39885"/>
            <a:lumOff val="-277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Should I judge myself based on my intentions alone?</a:t>
          </a:r>
          <a:endParaRPr lang="en-US" sz="1800" kern="1200"/>
        </a:p>
      </dsp:txBody>
      <dsp:txXfrm>
        <a:off x="33926" y="3824024"/>
        <a:ext cx="5753915" cy="627128"/>
      </dsp:txXfrm>
    </dsp:sp>
    <dsp:sp modelId="{A1FD3C36-D6A9-DA49-B222-0684B0B8ECB8}">
      <dsp:nvSpPr>
        <dsp:cNvPr id="0" name=""/>
        <dsp:cNvSpPr/>
      </dsp:nvSpPr>
      <dsp:spPr>
        <a:xfrm>
          <a:off x="0" y="4536919"/>
          <a:ext cx="5821767" cy="694980"/>
        </a:xfrm>
        <a:prstGeom prst="roundRect">
          <a:avLst/>
        </a:prstGeom>
        <a:solidFill>
          <a:schemeClr val="accent2">
            <a:hueOff val="2529934"/>
            <a:satOff val="-47862"/>
            <a:lumOff val="-333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Should I judge myself based on my thoughts alone?</a:t>
          </a:r>
          <a:endParaRPr lang="en-US" sz="1800" kern="1200"/>
        </a:p>
      </dsp:txBody>
      <dsp:txXfrm>
        <a:off x="33926" y="4570845"/>
        <a:ext cx="5753915" cy="62712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FCB1FE-9F5C-0148-8853-751EAE257FFA}">
      <dsp:nvSpPr>
        <dsp:cNvPr id="0" name=""/>
        <dsp:cNvSpPr/>
      </dsp:nvSpPr>
      <dsp:spPr>
        <a:xfrm>
          <a:off x="0" y="12793"/>
          <a:ext cx="5821767" cy="1008686"/>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Are my actions, speech, emotions and thoughts a true reflection of Me? </a:t>
          </a:r>
          <a:endParaRPr lang="en-US" sz="1900" kern="1200"/>
        </a:p>
      </dsp:txBody>
      <dsp:txXfrm>
        <a:off x="49240" y="62033"/>
        <a:ext cx="5723287" cy="910206"/>
      </dsp:txXfrm>
    </dsp:sp>
    <dsp:sp modelId="{92E50CFC-64B5-9448-9D59-230EBAFB2FAB}">
      <dsp:nvSpPr>
        <dsp:cNvPr id="0" name=""/>
        <dsp:cNvSpPr/>
      </dsp:nvSpPr>
      <dsp:spPr>
        <a:xfrm>
          <a:off x="0" y="1076199"/>
          <a:ext cx="5821767" cy="1008686"/>
        </a:xfrm>
        <a:prstGeom prst="roundRect">
          <a:avLst/>
        </a:prstGeom>
        <a:solidFill>
          <a:schemeClr val="accent2">
            <a:hueOff val="632483"/>
            <a:satOff val="-11966"/>
            <a:lumOff val="-83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Am I true to myself? If not, then why? -Do I doubt what I believe? Do I doubt who I really am? Am I afraid of revealing my true identity? </a:t>
          </a:r>
          <a:endParaRPr lang="en-US" sz="1900" kern="1200"/>
        </a:p>
      </dsp:txBody>
      <dsp:txXfrm>
        <a:off x="49240" y="1125439"/>
        <a:ext cx="5723287" cy="910206"/>
      </dsp:txXfrm>
    </dsp:sp>
    <dsp:sp modelId="{DBA2AAC9-9920-4C4A-87D3-E271633DBA66}">
      <dsp:nvSpPr>
        <dsp:cNvPr id="0" name=""/>
        <dsp:cNvSpPr/>
      </dsp:nvSpPr>
      <dsp:spPr>
        <a:xfrm>
          <a:off x="0" y="2139605"/>
          <a:ext cx="5821767" cy="1008686"/>
        </a:xfrm>
        <a:prstGeom prst="roundRect">
          <a:avLst/>
        </a:prstGeom>
        <a:solidFill>
          <a:schemeClr val="accent2">
            <a:hueOff val="1264967"/>
            <a:satOff val="-23931"/>
            <a:lumOff val="-166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Who am I? Am I that which I do? Or that which I say? Or that which I feel? Or that which I think? </a:t>
          </a:r>
          <a:endParaRPr lang="en-US" sz="1900" kern="1200"/>
        </a:p>
      </dsp:txBody>
      <dsp:txXfrm>
        <a:off x="49240" y="2188845"/>
        <a:ext cx="5723287" cy="910206"/>
      </dsp:txXfrm>
    </dsp:sp>
    <dsp:sp modelId="{C36A1223-D0E9-8046-B9D9-ADBEDD44405C}">
      <dsp:nvSpPr>
        <dsp:cNvPr id="0" name=""/>
        <dsp:cNvSpPr/>
      </dsp:nvSpPr>
      <dsp:spPr>
        <a:xfrm>
          <a:off x="0" y="3203012"/>
          <a:ext cx="5821767" cy="1008686"/>
        </a:xfrm>
        <a:prstGeom prst="roundRect">
          <a:avLst/>
        </a:prstGeom>
        <a:solidFill>
          <a:schemeClr val="accent2">
            <a:hueOff val="1897450"/>
            <a:satOff val="-35897"/>
            <a:lumOff val="-250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How can I judge myself if I do not know who I am?</a:t>
          </a:r>
          <a:endParaRPr lang="en-US" sz="1900" kern="1200"/>
        </a:p>
      </dsp:txBody>
      <dsp:txXfrm>
        <a:off x="49240" y="3252252"/>
        <a:ext cx="5723287" cy="910206"/>
      </dsp:txXfrm>
    </dsp:sp>
    <dsp:sp modelId="{FE66DE67-8623-1340-A17F-48E397FA2089}">
      <dsp:nvSpPr>
        <dsp:cNvPr id="0" name=""/>
        <dsp:cNvSpPr/>
      </dsp:nvSpPr>
      <dsp:spPr>
        <a:xfrm>
          <a:off x="0" y="4266418"/>
          <a:ext cx="5821767" cy="1008686"/>
        </a:xfrm>
        <a:prstGeom prst="roundRect">
          <a:avLst/>
        </a:prstGeom>
        <a:solidFill>
          <a:schemeClr val="accent2">
            <a:hueOff val="2529934"/>
            <a:satOff val="-47862"/>
            <a:lumOff val="-333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Is there Anyone who Knows me better than I know myself?</a:t>
          </a:r>
          <a:endParaRPr lang="en-US" sz="1900" kern="1200"/>
        </a:p>
      </dsp:txBody>
      <dsp:txXfrm>
        <a:off x="49240" y="4315658"/>
        <a:ext cx="5723287" cy="91020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GB"/>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9/11/21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9/11/21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GB"/>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GB"/>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9/11/21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GB"/>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9/11/21</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GB"/>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9/11/21</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9/11/21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9/11/21</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GB"/>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GB"/>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9/11/21</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9/11/21</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2.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2.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34.xml"/><Relationship Id="rId2" Type="http://schemas.openxmlformats.org/officeDocument/2006/relationships/diagramData" Target="../diagrams/data34.xml"/><Relationship Id="rId1" Type="http://schemas.openxmlformats.org/officeDocument/2006/relationships/slideLayout" Target="../slideLayouts/slideLayout2.xml"/><Relationship Id="rId6" Type="http://schemas.microsoft.com/office/2007/relationships/diagramDrawing" Target="../diagrams/drawing34.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diagramLayout" Target="../diagrams/layout35.xml"/><Relationship Id="rId2" Type="http://schemas.openxmlformats.org/officeDocument/2006/relationships/diagramData" Target="../diagrams/data35.xml"/><Relationship Id="rId1" Type="http://schemas.openxmlformats.org/officeDocument/2006/relationships/slideLayout" Target="../slideLayouts/slideLayout2.xml"/><Relationship Id="rId6" Type="http://schemas.microsoft.com/office/2007/relationships/diagramDrawing" Target="../diagrams/drawing35.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36.xml"/><Relationship Id="rId2" Type="http://schemas.openxmlformats.org/officeDocument/2006/relationships/diagramData" Target="../diagrams/data36.xml"/><Relationship Id="rId1" Type="http://schemas.openxmlformats.org/officeDocument/2006/relationships/slideLayout" Target="../slideLayouts/slideLayout2.xml"/><Relationship Id="rId6" Type="http://schemas.microsoft.com/office/2007/relationships/diagramDrawing" Target="../diagrams/drawing36.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37.xml"/><Relationship Id="rId2" Type="http://schemas.openxmlformats.org/officeDocument/2006/relationships/diagramData" Target="../diagrams/data37.xml"/><Relationship Id="rId1" Type="http://schemas.openxmlformats.org/officeDocument/2006/relationships/slideLayout" Target="../slideLayouts/slideLayout2.xml"/><Relationship Id="rId6" Type="http://schemas.microsoft.com/office/2007/relationships/diagramDrawing" Target="../diagrams/drawing37.xml"/><Relationship Id="rId5" Type="http://schemas.openxmlformats.org/officeDocument/2006/relationships/diagramColors" Target="../diagrams/colors37.xml"/><Relationship Id="rId4" Type="http://schemas.openxmlformats.org/officeDocument/2006/relationships/diagramQuickStyle" Target="../diagrams/quickStyle37.xml"/></Relationships>
</file>

<file path=ppt/slides/_rels/slide61.xml.rels><?xml version="1.0" encoding="UTF-8" standalone="yes"?>
<Relationships xmlns="http://schemas.openxmlformats.org/package/2006/relationships"><Relationship Id="rId3" Type="http://schemas.openxmlformats.org/officeDocument/2006/relationships/diagramLayout" Target="../diagrams/layout38.xml"/><Relationship Id="rId2" Type="http://schemas.openxmlformats.org/officeDocument/2006/relationships/diagramData" Target="../diagrams/data38.xml"/><Relationship Id="rId1" Type="http://schemas.openxmlformats.org/officeDocument/2006/relationships/slideLayout" Target="../slideLayouts/slideLayout2.xml"/><Relationship Id="rId6" Type="http://schemas.microsoft.com/office/2007/relationships/diagramDrawing" Target="../diagrams/drawing38.xml"/><Relationship Id="rId5" Type="http://schemas.openxmlformats.org/officeDocument/2006/relationships/diagramColors" Target="../diagrams/colors38.xml"/><Relationship Id="rId4" Type="http://schemas.openxmlformats.org/officeDocument/2006/relationships/diagramQuickStyle" Target="../diagrams/quickStyle3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diagramLayout" Target="../diagrams/layout39.xml"/><Relationship Id="rId2" Type="http://schemas.openxmlformats.org/officeDocument/2006/relationships/diagramData" Target="../diagrams/data39.xml"/><Relationship Id="rId1" Type="http://schemas.openxmlformats.org/officeDocument/2006/relationships/slideLayout" Target="../slideLayouts/slideLayout2.xml"/><Relationship Id="rId6" Type="http://schemas.microsoft.com/office/2007/relationships/diagramDrawing" Target="../diagrams/drawing39.xml"/><Relationship Id="rId5" Type="http://schemas.openxmlformats.org/officeDocument/2006/relationships/diagramColors" Target="../diagrams/colors39.xml"/><Relationship Id="rId4" Type="http://schemas.openxmlformats.org/officeDocument/2006/relationships/diagramQuickStyle" Target="../diagrams/quickStyle39.xml"/></Relationships>
</file>

<file path=ppt/slides/_rels/slide64.xml.rels><?xml version="1.0" encoding="UTF-8" standalone="yes"?>
<Relationships xmlns="http://schemas.openxmlformats.org/package/2006/relationships"><Relationship Id="rId3" Type="http://schemas.openxmlformats.org/officeDocument/2006/relationships/diagramLayout" Target="../diagrams/layout40.xml"/><Relationship Id="rId2" Type="http://schemas.openxmlformats.org/officeDocument/2006/relationships/diagramData" Target="../diagrams/data40.xml"/><Relationship Id="rId1" Type="http://schemas.openxmlformats.org/officeDocument/2006/relationships/slideLayout" Target="../slideLayouts/slideLayout2.xml"/><Relationship Id="rId6" Type="http://schemas.microsoft.com/office/2007/relationships/diagramDrawing" Target="../diagrams/drawing40.xml"/><Relationship Id="rId5" Type="http://schemas.openxmlformats.org/officeDocument/2006/relationships/diagramColors" Target="../diagrams/colors40.xml"/><Relationship Id="rId4" Type="http://schemas.openxmlformats.org/officeDocument/2006/relationships/diagramQuickStyle" Target="../diagrams/quickStyle4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 name="Rectangle 41">
            <a:extLst>
              <a:ext uri="{FF2B5EF4-FFF2-40B4-BE49-F238E27FC236}">
                <a16:creationId xmlns:a16="http://schemas.microsoft.com/office/drawing/2014/main" id="{A3BAF07C-C39E-42EB-BB22-8D46691D97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3061" cy="686920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8" name="Group 43">
            <a:extLst>
              <a:ext uri="{FF2B5EF4-FFF2-40B4-BE49-F238E27FC236}">
                <a16:creationId xmlns:a16="http://schemas.microsoft.com/office/drawing/2014/main" id="{D8E9CF54-0466-4261-9E62-0249E60E18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45" name="Freeform 5">
              <a:extLst>
                <a:ext uri="{FF2B5EF4-FFF2-40B4-BE49-F238E27FC236}">
                  <a16:creationId xmlns:a16="http://schemas.microsoft.com/office/drawing/2014/main" id="{33E32106-E8B1-4F76-9EE6-58537738A3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6">
              <a:extLst>
                <a:ext uri="{FF2B5EF4-FFF2-40B4-BE49-F238E27FC236}">
                  <a16:creationId xmlns:a16="http://schemas.microsoft.com/office/drawing/2014/main" id="{C32C2C46-A045-44FB-8A74-5EBD650C27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7">
              <a:extLst>
                <a:ext uri="{FF2B5EF4-FFF2-40B4-BE49-F238E27FC236}">
                  <a16:creationId xmlns:a16="http://schemas.microsoft.com/office/drawing/2014/main" id="{6A76F79C-6683-4940-BCF7-4BCCCEE406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8">
              <a:extLst>
                <a:ext uri="{FF2B5EF4-FFF2-40B4-BE49-F238E27FC236}">
                  <a16:creationId xmlns:a16="http://schemas.microsoft.com/office/drawing/2014/main" id="{FF4675A3-6D07-4B1F-9BFC-AEBEA1AD06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9">
              <a:extLst>
                <a:ext uri="{FF2B5EF4-FFF2-40B4-BE49-F238E27FC236}">
                  <a16:creationId xmlns:a16="http://schemas.microsoft.com/office/drawing/2014/main" id="{765E127A-B6B7-4B1D-B7BD-6C8C969D29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0">
              <a:extLst>
                <a:ext uri="{FF2B5EF4-FFF2-40B4-BE49-F238E27FC236}">
                  <a16:creationId xmlns:a16="http://schemas.microsoft.com/office/drawing/2014/main" id="{3BCA9D9E-C72C-4751-BFA9-10B85CACE3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1">
              <a:extLst>
                <a:ext uri="{FF2B5EF4-FFF2-40B4-BE49-F238E27FC236}">
                  <a16:creationId xmlns:a16="http://schemas.microsoft.com/office/drawing/2014/main" id="{080C708C-69BF-441B-AB75-C98160ED06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2">
              <a:extLst>
                <a:ext uri="{FF2B5EF4-FFF2-40B4-BE49-F238E27FC236}">
                  <a16:creationId xmlns:a16="http://schemas.microsoft.com/office/drawing/2014/main" id="{3E79964E-F8F1-4763-8892-7BC3DAE306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3">
              <a:extLst>
                <a:ext uri="{FF2B5EF4-FFF2-40B4-BE49-F238E27FC236}">
                  <a16:creationId xmlns:a16="http://schemas.microsoft.com/office/drawing/2014/main" id="{FE09592A-FCC9-4AE5-BA0B-730C6F3BBE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4" name="Freeform 14">
              <a:extLst>
                <a:ext uri="{FF2B5EF4-FFF2-40B4-BE49-F238E27FC236}">
                  <a16:creationId xmlns:a16="http://schemas.microsoft.com/office/drawing/2014/main" id="{96448994-820C-4BC1-ABF3-4579C6F99A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5" name="Freeform 15">
              <a:extLst>
                <a:ext uri="{FF2B5EF4-FFF2-40B4-BE49-F238E27FC236}">
                  <a16:creationId xmlns:a16="http://schemas.microsoft.com/office/drawing/2014/main" id="{9BB0D192-565A-42B9-B292-CC032D71A6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16">
              <a:extLst>
                <a:ext uri="{FF2B5EF4-FFF2-40B4-BE49-F238E27FC236}">
                  <a16:creationId xmlns:a16="http://schemas.microsoft.com/office/drawing/2014/main" id="{6D1CA09C-5F40-4E92-A7E9-D1FCEE5128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7" name="Freeform 17">
              <a:extLst>
                <a:ext uri="{FF2B5EF4-FFF2-40B4-BE49-F238E27FC236}">
                  <a16:creationId xmlns:a16="http://schemas.microsoft.com/office/drawing/2014/main" id="{379F5AA5-2E14-4880-A5A6-07AEF2AD8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18">
              <a:extLst>
                <a:ext uri="{FF2B5EF4-FFF2-40B4-BE49-F238E27FC236}">
                  <a16:creationId xmlns:a16="http://schemas.microsoft.com/office/drawing/2014/main" id="{EF14BD32-D239-4DA3-98B3-7752073657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19">
              <a:extLst>
                <a:ext uri="{FF2B5EF4-FFF2-40B4-BE49-F238E27FC236}">
                  <a16:creationId xmlns:a16="http://schemas.microsoft.com/office/drawing/2014/main" id="{CF07B250-E5E4-4624-9BD7-8D513A67B7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0">
              <a:extLst>
                <a:ext uri="{FF2B5EF4-FFF2-40B4-BE49-F238E27FC236}">
                  <a16:creationId xmlns:a16="http://schemas.microsoft.com/office/drawing/2014/main" id="{BCC5D120-7C8C-4290-865C-4EE6E4F245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21">
              <a:extLst>
                <a:ext uri="{FF2B5EF4-FFF2-40B4-BE49-F238E27FC236}">
                  <a16:creationId xmlns:a16="http://schemas.microsoft.com/office/drawing/2014/main" id="{C24688C6-CAE5-4EF2-B2BA-A138DA0A24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2" name="Freeform 22">
              <a:extLst>
                <a:ext uri="{FF2B5EF4-FFF2-40B4-BE49-F238E27FC236}">
                  <a16:creationId xmlns:a16="http://schemas.microsoft.com/office/drawing/2014/main" id="{6BD31099-7C13-4901-A04F-632B1CD84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63" name="Freeform 23">
              <a:extLst>
                <a:ext uri="{FF2B5EF4-FFF2-40B4-BE49-F238E27FC236}">
                  <a16:creationId xmlns:a16="http://schemas.microsoft.com/office/drawing/2014/main" id="{679F5FF7-82B2-4033-8FBE-63170C9378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Title 1">
            <a:extLst>
              <a:ext uri="{FF2B5EF4-FFF2-40B4-BE49-F238E27FC236}">
                <a16:creationId xmlns:a16="http://schemas.microsoft.com/office/drawing/2014/main" id="{320C82A7-1C6E-BB4D-BB51-069F3F6D4FD6}"/>
              </a:ext>
            </a:extLst>
          </p:cNvPr>
          <p:cNvSpPr>
            <a:spLocks noGrp="1"/>
          </p:cNvSpPr>
          <p:nvPr>
            <p:ph type="ctrTitle"/>
          </p:nvPr>
        </p:nvSpPr>
        <p:spPr>
          <a:xfrm>
            <a:off x="1378425" y="5199797"/>
            <a:ext cx="9435152" cy="789673"/>
          </a:xfrm>
        </p:spPr>
        <p:txBody>
          <a:bodyPr anchor="ctr">
            <a:normAutofit/>
          </a:bodyPr>
          <a:lstStyle/>
          <a:p>
            <a:r>
              <a:rPr lang="en-US" sz="4000">
                <a:solidFill>
                  <a:schemeClr val="bg1"/>
                </a:solidFill>
              </a:rPr>
              <a:t>My Justice </a:t>
            </a:r>
          </a:p>
        </p:txBody>
      </p:sp>
      <p:sp>
        <p:nvSpPr>
          <p:cNvPr id="99" name="Freeform: Shape 64">
            <a:extLst>
              <a:ext uri="{FF2B5EF4-FFF2-40B4-BE49-F238E27FC236}">
                <a16:creationId xmlns:a16="http://schemas.microsoft.com/office/drawing/2014/main" id="{A7795DFA-888F-47E2-B44E-DE1D3B3E4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058957"/>
          </a:xfrm>
          <a:custGeom>
            <a:avLst/>
            <a:gdLst>
              <a:gd name="connsiteX0" fmla="*/ 0 w 12192000"/>
              <a:gd name="connsiteY0" fmla="*/ 0 h 5058957"/>
              <a:gd name="connsiteX1" fmla="*/ 12192000 w 12192000"/>
              <a:gd name="connsiteY1" fmla="*/ 0 h 5058957"/>
              <a:gd name="connsiteX2" fmla="*/ 12192000 w 12192000"/>
              <a:gd name="connsiteY2" fmla="*/ 259692 h 5058957"/>
              <a:gd name="connsiteX3" fmla="*/ 12192000 w 12192000"/>
              <a:gd name="connsiteY3" fmla="*/ 3542069 h 5058957"/>
              <a:gd name="connsiteX4" fmla="*/ 12192000 w 12192000"/>
              <a:gd name="connsiteY4" fmla="*/ 3734194 h 5058957"/>
              <a:gd name="connsiteX5" fmla="*/ 12192000 w 12192000"/>
              <a:gd name="connsiteY5" fmla="*/ 4710012 h 5058957"/>
              <a:gd name="connsiteX6" fmla="*/ 12113803 w 12192000"/>
              <a:gd name="connsiteY6" fmla="*/ 4718295 h 5058957"/>
              <a:gd name="connsiteX7" fmla="*/ 6753597 w 12192000"/>
              <a:gd name="connsiteY7" fmla="*/ 5041852 h 5058957"/>
              <a:gd name="connsiteX8" fmla="*/ 400746 w 12192000"/>
              <a:gd name="connsiteY8" fmla="*/ 4870509 h 5058957"/>
              <a:gd name="connsiteX9" fmla="*/ 0 w 12192000"/>
              <a:gd name="connsiteY9" fmla="*/ 4833533 h 5058957"/>
              <a:gd name="connsiteX10" fmla="*/ 0 w 12192000"/>
              <a:gd name="connsiteY10" fmla="*/ 3734194 h 5058957"/>
              <a:gd name="connsiteX11" fmla="*/ 0 w 12192000"/>
              <a:gd name="connsiteY11" fmla="*/ 3542069 h 5058957"/>
              <a:gd name="connsiteX12" fmla="*/ 0 w 12192000"/>
              <a:gd name="connsiteY12" fmla="*/ 259692 h 5058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5058957">
                <a:moveTo>
                  <a:pt x="0" y="0"/>
                </a:moveTo>
                <a:lnTo>
                  <a:pt x="12192000" y="0"/>
                </a:lnTo>
                <a:lnTo>
                  <a:pt x="12192000" y="259692"/>
                </a:lnTo>
                <a:lnTo>
                  <a:pt x="12192000" y="3542069"/>
                </a:lnTo>
                <a:lnTo>
                  <a:pt x="12192000" y="3734194"/>
                </a:lnTo>
                <a:lnTo>
                  <a:pt x="12192000" y="4710012"/>
                </a:lnTo>
                <a:lnTo>
                  <a:pt x="12113803" y="4718295"/>
                </a:lnTo>
                <a:cubicBezTo>
                  <a:pt x="10139508" y="4916244"/>
                  <a:pt x="8237152" y="5009247"/>
                  <a:pt x="6753597" y="5041852"/>
                </a:cubicBezTo>
                <a:cubicBezTo>
                  <a:pt x="4940362" y="5081701"/>
                  <a:pt x="2657278" y="5062371"/>
                  <a:pt x="400746" y="4870509"/>
                </a:cubicBezTo>
                <a:lnTo>
                  <a:pt x="0" y="4833533"/>
                </a:lnTo>
                <a:lnTo>
                  <a:pt x="0" y="3734194"/>
                </a:lnTo>
                <a:lnTo>
                  <a:pt x="0" y="3542069"/>
                </a:lnTo>
                <a:lnTo>
                  <a:pt x="0" y="259692"/>
                </a:lnTo>
                <a:close/>
              </a:path>
            </a:pathLst>
          </a:custGeom>
          <a:solidFill>
            <a:schemeClr val="bg1"/>
          </a:solidFill>
          <a:ln w="44450">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3" name="Subtitle 2">
            <a:extLst>
              <a:ext uri="{FF2B5EF4-FFF2-40B4-BE49-F238E27FC236}">
                <a16:creationId xmlns:a16="http://schemas.microsoft.com/office/drawing/2014/main" id="{B1D2E8AA-D29B-9E4F-8E1E-9169D23ABFA1}"/>
              </a:ext>
            </a:extLst>
          </p:cNvPr>
          <p:cNvSpPr>
            <a:spLocks noGrp="1"/>
          </p:cNvSpPr>
          <p:nvPr>
            <p:ph type="subTitle" idx="1"/>
          </p:nvPr>
        </p:nvSpPr>
        <p:spPr>
          <a:xfrm>
            <a:off x="1759237" y="6003836"/>
            <a:ext cx="8673427" cy="405405"/>
          </a:xfrm>
        </p:spPr>
        <p:txBody>
          <a:bodyPr>
            <a:normAutofit/>
          </a:bodyPr>
          <a:lstStyle/>
          <a:p>
            <a:r>
              <a:rPr lang="en-US" sz="1600">
                <a:solidFill>
                  <a:schemeClr val="bg1"/>
                </a:solidFill>
              </a:rPr>
              <a:t>My Responsibility</a:t>
            </a:r>
          </a:p>
        </p:txBody>
      </p:sp>
      <p:pic>
        <p:nvPicPr>
          <p:cNvPr id="7" name="Graphic 6" descr="Scales of Justice">
            <a:extLst>
              <a:ext uri="{FF2B5EF4-FFF2-40B4-BE49-F238E27FC236}">
                <a16:creationId xmlns:a16="http://schemas.microsoft.com/office/drawing/2014/main" id="{1235DE69-757E-4E28-BDE9-34B909BCC7C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68223" y="626940"/>
            <a:ext cx="3864547" cy="3864547"/>
          </a:xfrm>
          <a:prstGeom prst="rect">
            <a:avLst/>
          </a:prstGeom>
        </p:spPr>
      </p:pic>
    </p:spTree>
    <p:extLst>
      <p:ext uri="{BB962C8B-B14F-4D97-AF65-F5344CB8AC3E}">
        <p14:creationId xmlns:p14="http://schemas.microsoft.com/office/powerpoint/2010/main" val="25838359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A09D4DE9-7786-E949-8A3D-A814A293E031}"/>
              </a:ext>
            </a:extLst>
          </p:cNvPr>
          <p:cNvSpPr>
            <a:spLocks noGrp="1"/>
          </p:cNvSpPr>
          <p:nvPr>
            <p:ph type="title"/>
          </p:nvPr>
        </p:nvSpPr>
        <p:spPr>
          <a:xfrm>
            <a:off x="1759287" y="798881"/>
            <a:ext cx="8673427" cy="1048945"/>
          </a:xfrm>
        </p:spPr>
        <p:txBody>
          <a:bodyPr>
            <a:normAutofit/>
          </a:bodyPr>
          <a:lstStyle/>
          <a:p>
            <a:r>
              <a:rPr lang="en-US">
                <a:solidFill>
                  <a:schemeClr val="tx1"/>
                </a:solidFill>
              </a:rPr>
              <a:t>My Justice</a:t>
            </a:r>
          </a:p>
        </p:txBody>
      </p:sp>
      <p:graphicFrame>
        <p:nvGraphicFramePr>
          <p:cNvPr id="5" name="Content Placeholder 2">
            <a:extLst>
              <a:ext uri="{FF2B5EF4-FFF2-40B4-BE49-F238E27FC236}">
                <a16:creationId xmlns:a16="http://schemas.microsoft.com/office/drawing/2014/main" id="{657EB139-2B64-4A24-AF12-EBBB7D461B55}"/>
              </a:ext>
            </a:extLst>
          </p:cNvPr>
          <p:cNvGraphicFramePr>
            <a:graphicFrameLocks noGrp="1"/>
          </p:cNvGraphicFramePr>
          <p:nvPr>
            <p:ph idx="1"/>
            <p:extLst>
              <p:ext uri="{D42A27DB-BD31-4B8C-83A1-F6EECF244321}">
                <p14:modId xmlns:p14="http://schemas.microsoft.com/office/powerpoint/2010/main" val="3108932570"/>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4387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3ED00F64-4947-DA4D-B193-B2A6A4662283}"/>
              </a:ext>
            </a:extLst>
          </p:cNvPr>
          <p:cNvSpPr>
            <a:spLocks noGrp="1"/>
          </p:cNvSpPr>
          <p:nvPr>
            <p:ph type="title"/>
          </p:nvPr>
        </p:nvSpPr>
        <p:spPr>
          <a:xfrm>
            <a:off x="1759287" y="798881"/>
            <a:ext cx="8673427" cy="1048945"/>
          </a:xfrm>
        </p:spPr>
        <p:txBody>
          <a:bodyPr>
            <a:normAutofit/>
          </a:bodyPr>
          <a:lstStyle/>
          <a:p>
            <a:r>
              <a:rPr lang="en-US">
                <a:solidFill>
                  <a:schemeClr val="tx1"/>
                </a:solidFill>
              </a:rPr>
              <a:t>My Justice</a:t>
            </a:r>
          </a:p>
        </p:txBody>
      </p:sp>
      <p:graphicFrame>
        <p:nvGraphicFramePr>
          <p:cNvPr id="5" name="Content Placeholder 2">
            <a:extLst>
              <a:ext uri="{FF2B5EF4-FFF2-40B4-BE49-F238E27FC236}">
                <a16:creationId xmlns:a16="http://schemas.microsoft.com/office/drawing/2014/main" id="{24824881-DEAC-449C-9D04-7723988FA432}"/>
              </a:ext>
            </a:extLst>
          </p:cNvPr>
          <p:cNvGraphicFramePr>
            <a:graphicFrameLocks noGrp="1"/>
          </p:cNvGraphicFramePr>
          <p:nvPr>
            <p:ph idx="1"/>
            <p:extLst>
              <p:ext uri="{D42A27DB-BD31-4B8C-83A1-F6EECF244321}">
                <p14:modId xmlns:p14="http://schemas.microsoft.com/office/powerpoint/2010/main" val="4267345688"/>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0235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10">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5727373B-5C78-514E-A856-BEC9B32824F7}"/>
              </a:ext>
            </a:extLst>
          </p:cNvPr>
          <p:cNvSpPr>
            <a:spLocks noGrp="1"/>
          </p:cNvSpPr>
          <p:nvPr>
            <p:ph type="title"/>
          </p:nvPr>
        </p:nvSpPr>
        <p:spPr>
          <a:xfrm>
            <a:off x="1759287" y="798881"/>
            <a:ext cx="8673427" cy="1048945"/>
          </a:xfrm>
        </p:spPr>
        <p:txBody>
          <a:bodyPr>
            <a:normAutofit/>
          </a:bodyPr>
          <a:lstStyle/>
          <a:p>
            <a:r>
              <a:rPr lang="en-US">
                <a:solidFill>
                  <a:schemeClr val="tx1"/>
                </a:solidFill>
              </a:rPr>
              <a:t>My Justice</a:t>
            </a:r>
          </a:p>
        </p:txBody>
      </p:sp>
      <p:graphicFrame>
        <p:nvGraphicFramePr>
          <p:cNvPr id="5" name="Content Placeholder 2">
            <a:extLst>
              <a:ext uri="{FF2B5EF4-FFF2-40B4-BE49-F238E27FC236}">
                <a16:creationId xmlns:a16="http://schemas.microsoft.com/office/drawing/2014/main" id="{F559EF5F-8CD1-42C0-9306-351E3242F933}"/>
              </a:ext>
            </a:extLst>
          </p:cNvPr>
          <p:cNvGraphicFramePr>
            <a:graphicFrameLocks noGrp="1"/>
          </p:cNvGraphicFramePr>
          <p:nvPr>
            <p:ph idx="1"/>
            <p:extLst>
              <p:ext uri="{D42A27DB-BD31-4B8C-83A1-F6EECF244321}">
                <p14:modId xmlns:p14="http://schemas.microsoft.com/office/powerpoint/2010/main" val="4253907548"/>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41104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93835B-D45B-714F-84F5-E12247F10246}"/>
              </a:ext>
            </a:extLst>
          </p:cNvPr>
          <p:cNvSpPr>
            <a:spLocks noGrp="1"/>
          </p:cNvSpPr>
          <p:nvPr>
            <p:ph type="title"/>
          </p:nvPr>
        </p:nvSpPr>
        <p:spPr>
          <a:xfrm>
            <a:off x="2880485" y="841375"/>
            <a:ext cx="6230857" cy="1230570"/>
          </a:xfrm>
        </p:spPr>
        <p:txBody>
          <a:bodyPr anchor="t">
            <a:normAutofit/>
          </a:bodyPr>
          <a:lstStyle/>
          <a:p>
            <a:pPr algn="l"/>
            <a:r>
              <a:rPr lang="en-US" sz="3600" dirty="0">
                <a:solidFill>
                  <a:schemeClr val="accent1"/>
                </a:solidFill>
              </a:rPr>
              <a:t>My Judgment</a:t>
            </a: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38119CA0-4134-1E44-B0AF-14E1B08C2A96}"/>
              </a:ext>
            </a:extLst>
          </p:cNvPr>
          <p:cNvSpPr>
            <a:spLocks noGrp="1"/>
          </p:cNvSpPr>
          <p:nvPr>
            <p:ph idx="1"/>
          </p:nvPr>
        </p:nvSpPr>
        <p:spPr>
          <a:xfrm>
            <a:off x="2880487" y="2249046"/>
            <a:ext cx="6123783" cy="3802762"/>
          </a:xfrm>
        </p:spPr>
        <p:txBody>
          <a:bodyPr anchor="t">
            <a:normAutofit/>
          </a:bodyPr>
          <a:lstStyle/>
          <a:p>
            <a:pPr>
              <a:lnSpc>
                <a:spcPct val="110000"/>
              </a:lnSpc>
            </a:pPr>
            <a:r>
              <a:rPr lang="en-US" sz="1600"/>
              <a:t>What makes a ’Good Judge?’ and why?</a:t>
            </a:r>
          </a:p>
          <a:p>
            <a:pPr>
              <a:lnSpc>
                <a:spcPct val="110000"/>
              </a:lnSpc>
            </a:pPr>
            <a:r>
              <a:rPr lang="en-US" sz="1600"/>
              <a:t>Who is my Judge? Am I my own Judge? Or is the One that Judges me, Higher than myself? Who Knows me better than I know myself? </a:t>
            </a:r>
          </a:p>
          <a:p>
            <a:pPr>
              <a:lnSpc>
                <a:spcPct val="110000"/>
              </a:lnSpc>
            </a:pPr>
            <a:r>
              <a:rPr lang="en-US" sz="1600"/>
              <a:t>How can I be Judged with Justice if I am not ‘understood?’ Who understands me better than myself? Do I even ‘Know’ myself? </a:t>
            </a:r>
          </a:p>
          <a:p>
            <a:pPr>
              <a:lnSpc>
                <a:spcPct val="110000"/>
              </a:lnSpc>
            </a:pPr>
            <a:r>
              <a:rPr lang="en-US" sz="1600"/>
              <a:t>How can I defend myself if I do not ‘know’ myself or understand my own excuses? How can I judge myself if I do not understand myself? How can I accurately make judgement of others if I cannot accurately judge myself? Who is my Judge??</a:t>
            </a:r>
          </a:p>
        </p:txBody>
      </p:sp>
    </p:spTree>
    <p:extLst>
      <p:ext uri="{BB962C8B-B14F-4D97-AF65-F5344CB8AC3E}">
        <p14:creationId xmlns:p14="http://schemas.microsoft.com/office/powerpoint/2010/main" val="3623897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DF0AF-AE6A-8B47-BD80-0725AE413FF2}"/>
              </a:ext>
            </a:extLst>
          </p:cNvPr>
          <p:cNvSpPr>
            <a:spLocks noGrp="1"/>
          </p:cNvSpPr>
          <p:nvPr>
            <p:ph type="title"/>
          </p:nvPr>
        </p:nvSpPr>
        <p:spPr>
          <a:xfrm>
            <a:off x="888631" y="2349925"/>
            <a:ext cx="3498979" cy="2456442"/>
          </a:xfrm>
        </p:spPr>
        <p:txBody>
          <a:bodyPr>
            <a:normAutofit/>
          </a:bodyPr>
          <a:lstStyle/>
          <a:p>
            <a:r>
              <a:rPr lang="en-US"/>
              <a:t>My Judgement</a:t>
            </a:r>
          </a:p>
        </p:txBody>
      </p:sp>
      <p:graphicFrame>
        <p:nvGraphicFramePr>
          <p:cNvPr id="70" name="Content Placeholder 2">
            <a:extLst>
              <a:ext uri="{FF2B5EF4-FFF2-40B4-BE49-F238E27FC236}">
                <a16:creationId xmlns:a16="http://schemas.microsoft.com/office/drawing/2014/main" id="{2E7CFDA5-115D-48E7-93F5-3FBF7DF609FB}"/>
              </a:ext>
            </a:extLst>
          </p:cNvPr>
          <p:cNvGraphicFramePr>
            <a:graphicFrameLocks noGrp="1"/>
          </p:cNvGraphicFramePr>
          <p:nvPr>
            <p:ph idx="1"/>
            <p:extLst>
              <p:ext uri="{D42A27DB-BD31-4B8C-83A1-F6EECF244321}">
                <p14:modId xmlns:p14="http://schemas.microsoft.com/office/powerpoint/2010/main" val="409930569"/>
              </p:ext>
            </p:extLst>
          </p:nvPr>
        </p:nvGraphicFramePr>
        <p:xfrm>
          <a:off x="5574890" y="803186"/>
          <a:ext cx="5821767" cy="52878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3532702"/>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1D9CA-7450-3343-A83B-3B195D885AEF}"/>
              </a:ext>
            </a:extLst>
          </p:cNvPr>
          <p:cNvSpPr>
            <a:spLocks noGrp="1"/>
          </p:cNvSpPr>
          <p:nvPr>
            <p:ph type="title"/>
          </p:nvPr>
        </p:nvSpPr>
        <p:spPr>
          <a:xfrm>
            <a:off x="888631" y="2349925"/>
            <a:ext cx="3498979" cy="2456442"/>
          </a:xfrm>
        </p:spPr>
        <p:txBody>
          <a:bodyPr>
            <a:normAutofit/>
          </a:bodyPr>
          <a:lstStyle/>
          <a:p>
            <a:r>
              <a:rPr lang="en-US" dirty="0"/>
              <a:t>My Judgement</a:t>
            </a:r>
          </a:p>
        </p:txBody>
      </p:sp>
      <p:graphicFrame>
        <p:nvGraphicFramePr>
          <p:cNvPr id="38" name="Content Placeholder 2">
            <a:extLst>
              <a:ext uri="{FF2B5EF4-FFF2-40B4-BE49-F238E27FC236}">
                <a16:creationId xmlns:a16="http://schemas.microsoft.com/office/drawing/2014/main" id="{B449EDD3-CCCB-4314-A966-0AC662F3151F}"/>
              </a:ext>
            </a:extLst>
          </p:cNvPr>
          <p:cNvGraphicFramePr>
            <a:graphicFrameLocks noGrp="1"/>
          </p:cNvGraphicFramePr>
          <p:nvPr>
            <p:ph idx="1"/>
            <p:extLst>
              <p:ext uri="{D42A27DB-BD31-4B8C-83A1-F6EECF244321}">
                <p14:modId xmlns:p14="http://schemas.microsoft.com/office/powerpoint/2010/main" val="3712294847"/>
              </p:ext>
            </p:extLst>
          </p:nvPr>
        </p:nvGraphicFramePr>
        <p:xfrm>
          <a:off x="5574890" y="803186"/>
          <a:ext cx="5821767" cy="52878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4342906"/>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9EDD1-BFFD-704C-B80A-B29BCE199148}"/>
              </a:ext>
            </a:extLst>
          </p:cNvPr>
          <p:cNvSpPr>
            <a:spLocks noGrp="1"/>
          </p:cNvSpPr>
          <p:nvPr>
            <p:ph type="title"/>
          </p:nvPr>
        </p:nvSpPr>
        <p:spPr>
          <a:xfrm>
            <a:off x="888631" y="2349925"/>
            <a:ext cx="3498979" cy="2456442"/>
          </a:xfrm>
        </p:spPr>
        <p:txBody>
          <a:bodyPr>
            <a:normAutofit/>
          </a:bodyPr>
          <a:lstStyle/>
          <a:p>
            <a:r>
              <a:rPr lang="en-US" dirty="0"/>
              <a:t>My Judgement</a:t>
            </a:r>
          </a:p>
        </p:txBody>
      </p:sp>
      <p:graphicFrame>
        <p:nvGraphicFramePr>
          <p:cNvPr id="38" name="Content Placeholder 2">
            <a:extLst>
              <a:ext uri="{FF2B5EF4-FFF2-40B4-BE49-F238E27FC236}">
                <a16:creationId xmlns:a16="http://schemas.microsoft.com/office/drawing/2014/main" id="{D845BDE5-2754-4409-A909-1FFCDD84BF78}"/>
              </a:ext>
            </a:extLst>
          </p:cNvPr>
          <p:cNvGraphicFramePr>
            <a:graphicFrameLocks noGrp="1"/>
          </p:cNvGraphicFramePr>
          <p:nvPr>
            <p:ph idx="1"/>
            <p:extLst>
              <p:ext uri="{D42A27DB-BD31-4B8C-83A1-F6EECF244321}">
                <p14:modId xmlns:p14="http://schemas.microsoft.com/office/powerpoint/2010/main" val="3614915739"/>
              </p:ext>
            </p:extLst>
          </p:nvPr>
        </p:nvGraphicFramePr>
        <p:xfrm>
          <a:off x="5574890" y="803186"/>
          <a:ext cx="5821767" cy="52878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4509286"/>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4827D-791D-0647-B468-D948FEE7DD57}"/>
              </a:ext>
            </a:extLst>
          </p:cNvPr>
          <p:cNvSpPr>
            <a:spLocks noGrp="1"/>
          </p:cNvSpPr>
          <p:nvPr>
            <p:ph type="title"/>
          </p:nvPr>
        </p:nvSpPr>
        <p:spPr>
          <a:xfrm>
            <a:off x="888631" y="2349925"/>
            <a:ext cx="3498979" cy="2456442"/>
          </a:xfrm>
        </p:spPr>
        <p:txBody>
          <a:bodyPr>
            <a:normAutofit/>
          </a:bodyPr>
          <a:lstStyle/>
          <a:p>
            <a:r>
              <a:rPr lang="en-US" dirty="0"/>
              <a:t>My Judgement</a:t>
            </a:r>
          </a:p>
        </p:txBody>
      </p:sp>
      <p:graphicFrame>
        <p:nvGraphicFramePr>
          <p:cNvPr id="5" name="Content Placeholder 2">
            <a:extLst>
              <a:ext uri="{FF2B5EF4-FFF2-40B4-BE49-F238E27FC236}">
                <a16:creationId xmlns:a16="http://schemas.microsoft.com/office/drawing/2014/main" id="{94F5BB61-6BC4-431E-8358-EF983E951009}"/>
              </a:ext>
            </a:extLst>
          </p:cNvPr>
          <p:cNvGraphicFramePr>
            <a:graphicFrameLocks noGrp="1"/>
          </p:cNvGraphicFramePr>
          <p:nvPr>
            <p:ph idx="1"/>
            <p:extLst>
              <p:ext uri="{D42A27DB-BD31-4B8C-83A1-F6EECF244321}">
                <p14:modId xmlns:p14="http://schemas.microsoft.com/office/powerpoint/2010/main" val="132033206"/>
              </p:ext>
            </p:extLst>
          </p:nvPr>
        </p:nvGraphicFramePr>
        <p:xfrm>
          <a:off x="5574890" y="803186"/>
          <a:ext cx="5821767" cy="52878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4536580"/>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4BA20-88CA-7B48-8994-8E0159270A6C}"/>
              </a:ext>
            </a:extLst>
          </p:cNvPr>
          <p:cNvSpPr>
            <a:spLocks noGrp="1"/>
          </p:cNvSpPr>
          <p:nvPr>
            <p:ph type="title"/>
          </p:nvPr>
        </p:nvSpPr>
        <p:spPr>
          <a:xfrm>
            <a:off x="888631" y="2349925"/>
            <a:ext cx="3498979" cy="2456442"/>
          </a:xfrm>
        </p:spPr>
        <p:txBody>
          <a:bodyPr>
            <a:normAutofit/>
          </a:bodyPr>
          <a:lstStyle/>
          <a:p>
            <a:r>
              <a:rPr lang="en-US" dirty="0"/>
              <a:t>My Judgement</a:t>
            </a:r>
          </a:p>
        </p:txBody>
      </p:sp>
      <p:graphicFrame>
        <p:nvGraphicFramePr>
          <p:cNvPr id="5" name="Content Placeholder 2">
            <a:extLst>
              <a:ext uri="{FF2B5EF4-FFF2-40B4-BE49-F238E27FC236}">
                <a16:creationId xmlns:a16="http://schemas.microsoft.com/office/drawing/2014/main" id="{0A5C628E-E085-4ECA-9300-DD4FB5E06608}"/>
              </a:ext>
            </a:extLst>
          </p:cNvPr>
          <p:cNvGraphicFramePr>
            <a:graphicFrameLocks noGrp="1"/>
          </p:cNvGraphicFramePr>
          <p:nvPr>
            <p:ph idx="1"/>
            <p:extLst>
              <p:ext uri="{D42A27DB-BD31-4B8C-83A1-F6EECF244321}">
                <p14:modId xmlns:p14="http://schemas.microsoft.com/office/powerpoint/2010/main" val="3458379872"/>
              </p:ext>
            </p:extLst>
          </p:nvPr>
        </p:nvGraphicFramePr>
        <p:xfrm>
          <a:off x="5574890" y="803186"/>
          <a:ext cx="5821767" cy="52878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2731790"/>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85393-A09F-BC46-8DEE-53F52FD8A4B3}"/>
              </a:ext>
            </a:extLst>
          </p:cNvPr>
          <p:cNvSpPr>
            <a:spLocks noGrp="1"/>
          </p:cNvSpPr>
          <p:nvPr>
            <p:ph type="title"/>
          </p:nvPr>
        </p:nvSpPr>
        <p:spPr>
          <a:xfrm>
            <a:off x="888631" y="2349925"/>
            <a:ext cx="3498979" cy="2456442"/>
          </a:xfrm>
        </p:spPr>
        <p:txBody>
          <a:bodyPr>
            <a:normAutofit/>
          </a:bodyPr>
          <a:lstStyle/>
          <a:p>
            <a:r>
              <a:rPr lang="en-US" dirty="0"/>
              <a:t>My Judgement</a:t>
            </a:r>
          </a:p>
        </p:txBody>
      </p:sp>
      <p:graphicFrame>
        <p:nvGraphicFramePr>
          <p:cNvPr id="5" name="Content Placeholder 2">
            <a:extLst>
              <a:ext uri="{FF2B5EF4-FFF2-40B4-BE49-F238E27FC236}">
                <a16:creationId xmlns:a16="http://schemas.microsoft.com/office/drawing/2014/main" id="{1EACEDE5-6332-4D8A-A9B0-D13FEF4CE83E}"/>
              </a:ext>
            </a:extLst>
          </p:cNvPr>
          <p:cNvGraphicFramePr>
            <a:graphicFrameLocks noGrp="1"/>
          </p:cNvGraphicFramePr>
          <p:nvPr>
            <p:ph idx="1"/>
            <p:extLst>
              <p:ext uri="{D42A27DB-BD31-4B8C-83A1-F6EECF244321}">
                <p14:modId xmlns:p14="http://schemas.microsoft.com/office/powerpoint/2010/main" val="3829574682"/>
              </p:ext>
            </p:extLst>
          </p:nvPr>
        </p:nvGraphicFramePr>
        <p:xfrm>
          <a:off x="5574890" y="803186"/>
          <a:ext cx="5821767" cy="52878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3066648"/>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548673F5-D20A-7346-A51E-50C98402F5EF}"/>
              </a:ext>
            </a:extLst>
          </p:cNvPr>
          <p:cNvSpPr>
            <a:spLocks noGrp="1"/>
          </p:cNvSpPr>
          <p:nvPr>
            <p:ph type="title"/>
          </p:nvPr>
        </p:nvSpPr>
        <p:spPr>
          <a:xfrm>
            <a:off x="1759287" y="798881"/>
            <a:ext cx="8673427" cy="1048945"/>
          </a:xfrm>
        </p:spPr>
        <p:txBody>
          <a:bodyPr>
            <a:normAutofit/>
          </a:bodyPr>
          <a:lstStyle/>
          <a:p>
            <a:r>
              <a:rPr lang="en-US">
                <a:solidFill>
                  <a:schemeClr val="tx1"/>
                </a:solidFill>
              </a:rPr>
              <a:t>My Justice</a:t>
            </a:r>
          </a:p>
        </p:txBody>
      </p:sp>
      <p:graphicFrame>
        <p:nvGraphicFramePr>
          <p:cNvPr id="7" name="Content Placeholder 2">
            <a:extLst>
              <a:ext uri="{FF2B5EF4-FFF2-40B4-BE49-F238E27FC236}">
                <a16:creationId xmlns:a16="http://schemas.microsoft.com/office/drawing/2014/main" id="{2AD6AF42-E220-43A6-9790-9BD9DD2D2DE5}"/>
              </a:ext>
            </a:extLst>
          </p:cNvPr>
          <p:cNvGraphicFramePr>
            <a:graphicFrameLocks noGrp="1"/>
          </p:cNvGraphicFramePr>
          <p:nvPr>
            <p:ph idx="1"/>
            <p:extLst>
              <p:ext uri="{D42A27DB-BD31-4B8C-83A1-F6EECF244321}">
                <p14:modId xmlns:p14="http://schemas.microsoft.com/office/powerpoint/2010/main" val="237843923"/>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97276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3474C-D02D-FE4E-90C0-C3EBDF238FFF}"/>
              </a:ext>
            </a:extLst>
          </p:cNvPr>
          <p:cNvSpPr>
            <a:spLocks noGrp="1"/>
          </p:cNvSpPr>
          <p:nvPr>
            <p:ph type="title"/>
          </p:nvPr>
        </p:nvSpPr>
        <p:spPr>
          <a:xfrm>
            <a:off x="888631" y="2349925"/>
            <a:ext cx="3498979" cy="2456442"/>
          </a:xfrm>
        </p:spPr>
        <p:txBody>
          <a:bodyPr>
            <a:normAutofit/>
          </a:bodyPr>
          <a:lstStyle/>
          <a:p>
            <a:r>
              <a:rPr lang="en-US" dirty="0"/>
              <a:t>My Judgement</a:t>
            </a:r>
          </a:p>
        </p:txBody>
      </p:sp>
      <p:graphicFrame>
        <p:nvGraphicFramePr>
          <p:cNvPr id="5" name="Content Placeholder 2">
            <a:extLst>
              <a:ext uri="{FF2B5EF4-FFF2-40B4-BE49-F238E27FC236}">
                <a16:creationId xmlns:a16="http://schemas.microsoft.com/office/drawing/2014/main" id="{4967FF6F-7984-4633-9476-9743C1F8B048}"/>
              </a:ext>
            </a:extLst>
          </p:cNvPr>
          <p:cNvGraphicFramePr>
            <a:graphicFrameLocks noGrp="1"/>
          </p:cNvGraphicFramePr>
          <p:nvPr>
            <p:ph idx="1"/>
            <p:extLst>
              <p:ext uri="{D42A27DB-BD31-4B8C-83A1-F6EECF244321}">
                <p14:modId xmlns:p14="http://schemas.microsoft.com/office/powerpoint/2010/main" val="4030448965"/>
              </p:ext>
            </p:extLst>
          </p:nvPr>
        </p:nvGraphicFramePr>
        <p:xfrm>
          <a:off x="5574890" y="803186"/>
          <a:ext cx="5821767" cy="52878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48227885"/>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5E67C-FD47-A149-BF7A-73AC83E9A250}"/>
              </a:ext>
            </a:extLst>
          </p:cNvPr>
          <p:cNvSpPr>
            <a:spLocks noGrp="1"/>
          </p:cNvSpPr>
          <p:nvPr>
            <p:ph type="title"/>
          </p:nvPr>
        </p:nvSpPr>
        <p:spPr>
          <a:xfrm>
            <a:off x="888631" y="2349925"/>
            <a:ext cx="3498979" cy="2456442"/>
          </a:xfrm>
        </p:spPr>
        <p:txBody>
          <a:bodyPr>
            <a:normAutofit/>
          </a:bodyPr>
          <a:lstStyle/>
          <a:p>
            <a:r>
              <a:rPr lang="en-US" dirty="0"/>
              <a:t>My Judgement</a:t>
            </a:r>
          </a:p>
        </p:txBody>
      </p:sp>
      <p:graphicFrame>
        <p:nvGraphicFramePr>
          <p:cNvPr id="5" name="Content Placeholder 2">
            <a:extLst>
              <a:ext uri="{FF2B5EF4-FFF2-40B4-BE49-F238E27FC236}">
                <a16:creationId xmlns:a16="http://schemas.microsoft.com/office/drawing/2014/main" id="{FA34350B-9B3A-4045-A006-CC4045105724}"/>
              </a:ext>
            </a:extLst>
          </p:cNvPr>
          <p:cNvGraphicFramePr>
            <a:graphicFrameLocks noGrp="1"/>
          </p:cNvGraphicFramePr>
          <p:nvPr>
            <p:ph idx="1"/>
            <p:extLst>
              <p:ext uri="{D42A27DB-BD31-4B8C-83A1-F6EECF244321}">
                <p14:modId xmlns:p14="http://schemas.microsoft.com/office/powerpoint/2010/main" val="3726243435"/>
              </p:ext>
            </p:extLst>
          </p:nvPr>
        </p:nvGraphicFramePr>
        <p:xfrm>
          <a:off x="5574890" y="803186"/>
          <a:ext cx="5821767" cy="52878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85070573"/>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9D66B-AE02-5340-9D66-9138BF82C976}"/>
              </a:ext>
            </a:extLst>
          </p:cNvPr>
          <p:cNvSpPr>
            <a:spLocks noGrp="1"/>
          </p:cNvSpPr>
          <p:nvPr>
            <p:ph type="title"/>
          </p:nvPr>
        </p:nvSpPr>
        <p:spPr>
          <a:xfrm>
            <a:off x="888631" y="2349925"/>
            <a:ext cx="3498979" cy="2456442"/>
          </a:xfrm>
        </p:spPr>
        <p:txBody>
          <a:bodyPr>
            <a:normAutofit/>
          </a:bodyPr>
          <a:lstStyle/>
          <a:p>
            <a:r>
              <a:rPr lang="en-US" dirty="0"/>
              <a:t>My Judgement</a:t>
            </a:r>
          </a:p>
        </p:txBody>
      </p:sp>
      <p:graphicFrame>
        <p:nvGraphicFramePr>
          <p:cNvPr id="5" name="Content Placeholder 2">
            <a:extLst>
              <a:ext uri="{FF2B5EF4-FFF2-40B4-BE49-F238E27FC236}">
                <a16:creationId xmlns:a16="http://schemas.microsoft.com/office/drawing/2014/main" id="{2577F54D-DF4A-46F6-8A13-1D185BBDB45C}"/>
              </a:ext>
            </a:extLst>
          </p:cNvPr>
          <p:cNvGraphicFramePr>
            <a:graphicFrameLocks noGrp="1"/>
          </p:cNvGraphicFramePr>
          <p:nvPr>
            <p:ph idx="1"/>
            <p:extLst>
              <p:ext uri="{D42A27DB-BD31-4B8C-83A1-F6EECF244321}">
                <p14:modId xmlns:p14="http://schemas.microsoft.com/office/powerpoint/2010/main" val="1057137017"/>
              </p:ext>
            </p:extLst>
          </p:nvPr>
        </p:nvGraphicFramePr>
        <p:xfrm>
          <a:off x="5574890" y="803186"/>
          <a:ext cx="5821767" cy="52878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4085350"/>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4743A-5C43-1F45-86C7-9FECF58259EB}"/>
              </a:ext>
            </a:extLst>
          </p:cNvPr>
          <p:cNvSpPr>
            <a:spLocks noGrp="1"/>
          </p:cNvSpPr>
          <p:nvPr>
            <p:ph type="title"/>
          </p:nvPr>
        </p:nvSpPr>
        <p:spPr>
          <a:xfrm>
            <a:off x="888631" y="2349925"/>
            <a:ext cx="3498979" cy="2456442"/>
          </a:xfrm>
        </p:spPr>
        <p:txBody>
          <a:bodyPr>
            <a:normAutofit/>
          </a:bodyPr>
          <a:lstStyle/>
          <a:p>
            <a:r>
              <a:rPr lang="en-US" dirty="0"/>
              <a:t>My Judgement</a:t>
            </a:r>
          </a:p>
        </p:txBody>
      </p:sp>
      <p:graphicFrame>
        <p:nvGraphicFramePr>
          <p:cNvPr id="5" name="Content Placeholder 2">
            <a:extLst>
              <a:ext uri="{FF2B5EF4-FFF2-40B4-BE49-F238E27FC236}">
                <a16:creationId xmlns:a16="http://schemas.microsoft.com/office/drawing/2014/main" id="{31C0928D-2828-4E90-A350-C5AC53F0D388}"/>
              </a:ext>
            </a:extLst>
          </p:cNvPr>
          <p:cNvGraphicFramePr>
            <a:graphicFrameLocks noGrp="1"/>
          </p:cNvGraphicFramePr>
          <p:nvPr>
            <p:ph idx="1"/>
            <p:extLst>
              <p:ext uri="{D42A27DB-BD31-4B8C-83A1-F6EECF244321}">
                <p14:modId xmlns:p14="http://schemas.microsoft.com/office/powerpoint/2010/main" val="3185043490"/>
              </p:ext>
            </p:extLst>
          </p:nvPr>
        </p:nvGraphicFramePr>
        <p:xfrm>
          <a:off x="5574890" y="803186"/>
          <a:ext cx="5821767" cy="52878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7488997"/>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FFD51-D4DF-9B4B-A02A-5D6B8E9E071E}"/>
              </a:ext>
            </a:extLst>
          </p:cNvPr>
          <p:cNvSpPr>
            <a:spLocks noGrp="1"/>
          </p:cNvSpPr>
          <p:nvPr>
            <p:ph type="title"/>
          </p:nvPr>
        </p:nvSpPr>
        <p:spPr>
          <a:xfrm>
            <a:off x="888631" y="2349925"/>
            <a:ext cx="3498979" cy="2456442"/>
          </a:xfrm>
        </p:spPr>
        <p:txBody>
          <a:bodyPr>
            <a:normAutofit/>
          </a:bodyPr>
          <a:lstStyle/>
          <a:p>
            <a:r>
              <a:rPr lang="en-US" dirty="0"/>
              <a:t>My Judgement</a:t>
            </a:r>
          </a:p>
        </p:txBody>
      </p:sp>
      <p:graphicFrame>
        <p:nvGraphicFramePr>
          <p:cNvPr id="5" name="Content Placeholder 2">
            <a:extLst>
              <a:ext uri="{FF2B5EF4-FFF2-40B4-BE49-F238E27FC236}">
                <a16:creationId xmlns:a16="http://schemas.microsoft.com/office/drawing/2014/main" id="{C0B64D7F-12B5-464D-8C43-544E90A5AF2E}"/>
              </a:ext>
            </a:extLst>
          </p:cNvPr>
          <p:cNvGraphicFramePr>
            <a:graphicFrameLocks noGrp="1"/>
          </p:cNvGraphicFramePr>
          <p:nvPr>
            <p:ph idx="1"/>
            <p:extLst>
              <p:ext uri="{D42A27DB-BD31-4B8C-83A1-F6EECF244321}">
                <p14:modId xmlns:p14="http://schemas.microsoft.com/office/powerpoint/2010/main" val="221594500"/>
              </p:ext>
            </p:extLst>
          </p:nvPr>
        </p:nvGraphicFramePr>
        <p:xfrm>
          <a:off x="5574890" y="803186"/>
          <a:ext cx="5821767" cy="52878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37143175"/>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157C7-58BF-1B41-9587-799C326F01B2}"/>
              </a:ext>
            </a:extLst>
          </p:cNvPr>
          <p:cNvSpPr>
            <a:spLocks noGrp="1"/>
          </p:cNvSpPr>
          <p:nvPr>
            <p:ph type="title"/>
          </p:nvPr>
        </p:nvSpPr>
        <p:spPr>
          <a:xfrm>
            <a:off x="888631" y="2349925"/>
            <a:ext cx="3498979" cy="2456442"/>
          </a:xfrm>
        </p:spPr>
        <p:txBody>
          <a:bodyPr>
            <a:normAutofit/>
          </a:bodyPr>
          <a:lstStyle/>
          <a:p>
            <a:r>
              <a:rPr lang="en-US" dirty="0"/>
              <a:t>My Judgement</a:t>
            </a:r>
          </a:p>
        </p:txBody>
      </p:sp>
      <p:graphicFrame>
        <p:nvGraphicFramePr>
          <p:cNvPr id="5" name="Content Placeholder 2">
            <a:extLst>
              <a:ext uri="{FF2B5EF4-FFF2-40B4-BE49-F238E27FC236}">
                <a16:creationId xmlns:a16="http://schemas.microsoft.com/office/drawing/2014/main" id="{C7C11792-6853-48B8-B486-9B5A2F75C20B}"/>
              </a:ext>
            </a:extLst>
          </p:cNvPr>
          <p:cNvGraphicFramePr>
            <a:graphicFrameLocks noGrp="1"/>
          </p:cNvGraphicFramePr>
          <p:nvPr>
            <p:ph idx="1"/>
            <p:extLst>
              <p:ext uri="{D42A27DB-BD31-4B8C-83A1-F6EECF244321}">
                <p14:modId xmlns:p14="http://schemas.microsoft.com/office/powerpoint/2010/main" val="2025781071"/>
              </p:ext>
            </p:extLst>
          </p:nvPr>
        </p:nvGraphicFramePr>
        <p:xfrm>
          <a:off x="5574890" y="803186"/>
          <a:ext cx="5821767" cy="52878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63384492"/>
      </p:ext>
    </p:extLst>
  </p:cSld>
  <p:clrMapOvr>
    <a:overrideClrMapping bg1="dk1" tx1="lt1" bg2="dk2"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4000"/>
                <a:lumMod val="116000"/>
              </a:schemeClr>
            </a:gs>
            <a:gs pos="100000">
              <a:schemeClr val="bg2">
                <a:tint val="98000"/>
                <a:shade val="86000"/>
                <a:satMod val="90000"/>
                <a:lumMod val="88000"/>
              </a:schemeClr>
            </a:gs>
          </a:gsLst>
          <a:path path="circle">
            <a:fillToRect l="50000" t="15000" r="50000" b="169000"/>
          </a:path>
        </a:gra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90F08744-9D7B-4693-B8D6-2A5210AE96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2">
            <a:extLst>
              <a:ext uri="{FF2B5EF4-FFF2-40B4-BE49-F238E27FC236}">
                <a16:creationId xmlns:a16="http://schemas.microsoft.com/office/drawing/2014/main" id="{5B2E630F-F386-44FA-B1A1-C10A9BF434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336127">
            <a:off x="296272" y="1026251"/>
            <a:ext cx="7298578" cy="5088488"/>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3">
            <a:extLst>
              <a:ext uri="{FF2B5EF4-FFF2-40B4-BE49-F238E27FC236}">
                <a16:creationId xmlns:a16="http://schemas.microsoft.com/office/drawing/2014/main" id="{73567C09-8B4D-49A6-A711-C44C5807D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3554541" y="-619573"/>
            <a:ext cx="9016699" cy="8033868"/>
          </a:xfrm>
          <a:custGeom>
            <a:avLst/>
            <a:gdLst>
              <a:gd name="connsiteX0" fmla="*/ 6078066 w 9016699"/>
              <a:gd name="connsiteY0" fmla="*/ 782055 h 8033868"/>
              <a:gd name="connsiteX1" fmla="*/ 8705208 w 9016699"/>
              <a:gd name="connsiteY1" fmla="*/ 3409197 h 8033868"/>
              <a:gd name="connsiteX2" fmla="*/ 8793057 w 9016699"/>
              <a:gd name="connsiteY2" fmla="*/ 3617452 h 8033868"/>
              <a:gd name="connsiteX3" fmla="*/ 9016699 w 9016699"/>
              <a:gd name="connsiteY3" fmla="*/ 4793120 h 8033868"/>
              <a:gd name="connsiteX4" fmla="*/ 8960084 w 9016699"/>
              <a:gd name="connsiteY4" fmla="*/ 5272709 h 8033868"/>
              <a:gd name="connsiteX5" fmla="*/ 8920563 w 9016699"/>
              <a:gd name="connsiteY5" fmla="*/ 5444162 h 8033868"/>
              <a:gd name="connsiteX6" fmla="*/ 6620466 w 9016699"/>
              <a:gd name="connsiteY6" fmla="*/ 7744259 h 8033868"/>
              <a:gd name="connsiteX7" fmla="*/ 6480006 w 9016699"/>
              <a:gd name="connsiteY7" fmla="*/ 7795347 h 8033868"/>
              <a:gd name="connsiteX8" fmla="*/ 4389696 w 9016699"/>
              <a:gd name="connsiteY8" fmla="*/ 7987178 h 8033868"/>
              <a:gd name="connsiteX9" fmla="*/ 3086984 w 9016699"/>
              <a:gd name="connsiteY9" fmla="*/ 7466023 h 8033868"/>
              <a:gd name="connsiteX10" fmla="*/ 3024300 w 9016699"/>
              <a:gd name="connsiteY10" fmla="*/ 7426965 h 8033868"/>
              <a:gd name="connsiteX11" fmla="*/ 519567 w 9016699"/>
              <a:gd name="connsiteY11" fmla="*/ 4922232 h 8033868"/>
              <a:gd name="connsiteX12" fmla="*/ 419495 w 9016699"/>
              <a:gd name="connsiteY12" fmla="*/ 4733719 h 8033868"/>
              <a:gd name="connsiteX13" fmla="*/ 3514 w 9016699"/>
              <a:gd name="connsiteY13" fmla="*/ 3245168 h 8033868"/>
              <a:gd name="connsiteX14" fmla="*/ 4193329 w 9016699"/>
              <a:gd name="connsiteY14" fmla="*/ 36108 h 8033868"/>
              <a:gd name="connsiteX15" fmla="*/ 5977677 w 9016699"/>
              <a:gd name="connsiteY15" fmla="*/ 722908 h 803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016699" h="8033868">
                <a:moveTo>
                  <a:pt x="6078066" y="782055"/>
                </a:moveTo>
                <a:lnTo>
                  <a:pt x="8705208" y="3409197"/>
                </a:lnTo>
                <a:lnTo>
                  <a:pt x="8793057" y="3617452"/>
                </a:lnTo>
                <a:cubicBezTo>
                  <a:pt x="8935615" y="3988374"/>
                  <a:pt x="9016699" y="4381324"/>
                  <a:pt x="9016699" y="4793120"/>
                </a:cubicBezTo>
                <a:cubicBezTo>
                  <a:pt x="9008675" y="4960329"/>
                  <a:pt x="8989449" y="5120121"/>
                  <a:pt x="8960084" y="5272709"/>
                </a:cubicBezTo>
                <a:lnTo>
                  <a:pt x="8920563" y="5444162"/>
                </a:lnTo>
                <a:lnTo>
                  <a:pt x="6620466" y="7744259"/>
                </a:lnTo>
                <a:lnTo>
                  <a:pt x="6480006" y="7795347"/>
                </a:lnTo>
                <a:cubicBezTo>
                  <a:pt x="5726471" y="8035167"/>
                  <a:pt x="4953020" y="8083925"/>
                  <a:pt x="4389696" y="7987178"/>
                </a:cubicBezTo>
                <a:cubicBezTo>
                  <a:pt x="4014146" y="7922680"/>
                  <a:pt x="3559510" y="7740111"/>
                  <a:pt x="3086984" y="7466023"/>
                </a:cubicBezTo>
                <a:lnTo>
                  <a:pt x="3024300" y="7426965"/>
                </a:lnTo>
                <a:lnTo>
                  <a:pt x="519567" y="4922232"/>
                </a:lnTo>
                <a:lnTo>
                  <a:pt x="419495" y="4733719"/>
                </a:lnTo>
                <a:cubicBezTo>
                  <a:pt x="181303" y="4258474"/>
                  <a:pt x="28977" y="3756361"/>
                  <a:pt x="3514" y="3245168"/>
                </a:cubicBezTo>
                <a:cubicBezTo>
                  <a:pt x="-112889" y="908287"/>
                  <a:pt x="2691131" y="-221884"/>
                  <a:pt x="4193329" y="36108"/>
                </a:cubicBezTo>
                <a:cubicBezTo>
                  <a:pt x="4662766" y="116730"/>
                  <a:pt x="5309837" y="354143"/>
                  <a:pt x="5977677" y="72290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C162547-442E-9643-9ECA-69FE376BC617}"/>
              </a:ext>
            </a:extLst>
          </p:cNvPr>
          <p:cNvSpPr>
            <a:spLocks noGrp="1"/>
          </p:cNvSpPr>
          <p:nvPr>
            <p:ph type="title"/>
          </p:nvPr>
        </p:nvSpPr>
        <p:spPr>
          <a:xfrm>
            <a:off x="807720" y="2349925"/>
            <a:ext cx="2441894" cy="2456442"/>
          </a:xfrm>
        </p:spPr>
        <p:txBody>
          <a:bodyPr>
            <a:normAutofit/>
          </a:bodyPr>
          <a:lstStyle/>
          <a:p>
            <a:pPr algn="l"/>
            <a:r>
              <a:rPr lang="en-US" sz="3200"/>
              <a:t>My Justice</a:t>
            </a:r>
          </a:p>
        </p:txBody>
      </p:sp>
      <p:sp>
        <p:nvSpPr>
          <p:cNvPr id="3" name="Content Placeholder 2">
            <a:extLst>
              <a:ext uri="{FF2B5EF4-FFF2-40B4-BE49-F238E27FC236}">
                <a16:creationId xmlns:a16="http://schemas.microsoft.com/office/drawing/2014/main" id="{4B14F9C5-A8F8-CA4D-9A98-76BB79F0E17D}"/>
              </a:ext>
            </a:extLst>
          </p:cNvPr>
          <p:cNvSpPr>
            <a:spLocks noGrp="1"/>
          </p:cNvSpPr>
          <p:nvPr>
            <p:ph idx="1"/>
          </p:nvPr>
        </p:nvSpPr>
        <p:spPr>
          <a:xfrm>
            <a:off x="4846319" y="1111249"/>
            <a:ext cx="6554001" cy="4635503"/>
          </a:xfrm>
        </p:spPr>
        <p:txBody>
          <a:bodyPr>
            <a:normAutofit/>
          </a:bodyPr>
          <a:lstStyle/>
          <a:p>
            <a:r>
              <a:rPr lang="en-US" sz="1700"/>
              <a:t>How can my society become more Just? Should my people choose the rules for a court of Justice? Should my people all choose their own rules according to their own limited understanding? </a:t>
            </a:r>
          </a:p>
          <a:p>
            <a:r>
              <a:rPr lang="en-US" sz="1700"/>
              <a:t>What makes my judgement better than anyone else’s? What makes the rules of one society better than another? On what guidance should society base its rules in setting up courts of justice? Can it rely on the judgement of its people alone? </a:t>
            </a:r>
          </a:p>
          <a:p>
            <a:r>
              <a:rPr lang="en-US" sz="1700"/>
              <a:t>Can a court of Justice of a society be truly Just if it’s foundations are built on the Judgements of its people who themselves do not pursue justice and Truth?</a:t>
            </a:r>
          </a:p>
          <a:p>
            <a:r>
              <a:rPr lang="en-US" sz="1700"/>
              <a:t>Should societies build and grow in a way that serves its people- on a foundation of a universal Law for all humanity?</a:t>
            </a:r>
          </a:p>
        </p:txBody>
      </p:sp>
    </p:spTree>
    <p:extLst>
      <p:ext uri="{BB962C8B-B14F-4D97-AF65-F5344CB8AC3E}">
        <p14:creationId xmlns:p14="http://schemas.microsoft.com/office/powerpoint/2010/main" val="3874571536"/>
      </p:ext>
    </p:extLst>
  </p:cSld>
  <p:clrMapOvr>
    <a:overrideClrMapping bg1="dk1" tx1="lt1" bg2="dk2" tx2="lt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0F08744-9D7B-4693-B8D6-2A5210AE96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32">
            <a:extLst>
              <a:ext uri="{FF2B5EF4-FFF2-40B4-BE49-F238E27FC236}">
                <a16:creationId xmlns:a16="http://schemas.microsoft.com/office/drawing/2014/main" id="{5B2E630F-F386-44FA-B1A1-C10A9BF434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336127">
            <a:off x="296272" y="1026251"/>
            <a:ext cx="7298578" cy="5088488"/>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Freeform: Shape 11">
            <a:extLst>
              <a:ext uri="{FF2B5EF4-FFF2-40B4-BE49-F238E27FC236}">
                <a16:creationId xmlns:a16="http://schemas.microsoft.com/office/drawing/2014/main" id="{73567C09-8B4D-49A6-A711-C44C5807D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3554541" y="-619573"/>
            <a:ext cx="9016699" cy="8033868"/>
          </a:xfrm>
          <a:custGeom>
            <a:avLst/>
            <a:gdLst>
              <a:gd name="connsiteX0" fmla="*/ 6078066 w 9016699"/>
              <a:gd name="connsiteY0" fmla="*/ 782055 h 8033868"/>
              <a:gd name="connsiteX1" fmla="*/ 8705208 w 9016699"/>
              <a:gd name="connsiteY1" fmla="*/ 3409197 h 8033868"/>
              <a:gd name="connsiteX2" fmla="*/ 8793057 w 9016699"/>
              <a:gd name="connsiteY2" fmla="*/ 3617452 h 8033868"/>
              <a:gd name="connsiteX3" fmla="*/ 9016699 w 9016699"/>
              <a:gd name="connsiteY3" fmla="*/ 4793120 h 8033868"/>
              <a:gd name="connsiteX4" fmla="*/ 8960084 w 9016699"/>
              <a:gd name="connsiteY4" fmla="*/ 5272709 h 8033868"/>
              <a:gd name="connsiteX5" fmla="*/ 8920563 w 9016699"/>
              <a:gd name="connsiteY5" fmla="*/ 5444162 h 8033868"/>
              <a:gd name="connsiteX6" fmla="*/ 6620466 w 9016699"/>
              <a:gd name="connsiteY6" fmla="*/ 7744259 h 8033868"/>
              <a:gd name="connsiteX7" fmla="*/ 6480006 w 9016699"/>
              <a:gd name="connsiteY7" fmla="*/ 7795347 h 8033868"/>
              <a:gd name="connsiteX8" fmla="*/ 4389696 w 9016699"/>
              <a:gd name="connsiteY8" fmla="*/ 7987178 h 8033868"/>
              <a:gd name="connsiteX9" fmla="*/ 3086984 w 9016699"/>
              <a:gd name="connsiteY9" fmla="*/ 7466023 h 8033868"/>
              <a:gd name="connsiteX10" fmla="*/ 3024300 w 9016699"/>
              <a:gd name="connsiteY10" fmla="*/ 7426965 h 8033868"/>
              <a:gd name="connsiteX11" fmla="*/ 519567 w 9016699"/>
              <a:gd name="connsiteY11" fmla="*/ 4922232 h 8033868"/>
              <a:gd name="connsiteX12" fmla="*/ 419495 w 9016699"/>
              <a:gd name="connsiteY12" fmla="*/ 4733719 h 8033868"/>
              <a:gd name="connsiteX13" fmla="*/ 3514 w 9016699"/>
              <a:gd name="connsiteY13" fmla="*/ 3245168 h 8033868"/>
              <a:gd name="connsiteX14" fmla="*/ 4193329 w 9016699"/>
              <a:gd name="connsiteY14" fmla="*/ 36108 h 8033868"/>
              <a:gd name="connsiteX15" fmla="*/ 5977677 w 9016699"/>
              <a:gd name="connsiteY15" fmla="*/ 722908 h 803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016699" h="8033868">
                <a:moveTo>
                  <a:pt x="6078066" y="782055"/>
                </a:moveTo>
                <a:lnTo>
                  <a:pt x="8705208" y="3409197"/>
                </a:lnTo>
                <a:lnTo>
                  <a:pt x="8793057" y="3617452"/>
                </a:lnTo>
                <a:cubicBezTo>
                  <a:pt x="8935615" y="3988374"/>
                  <a:pt x="9016699" y="4381324"/>
                  <a:pt x="9016699" y="4793120"/>
                </a:cubicBezTo>
                <a:cubicBezTo>
                  <a:pt x="9008675" y="4960329"/>
                  <a:pt x="8989449" y="5120121"/>
                  <a:pt x="8960084" y="5272709"/>
                </a:cubicBezTo>
                <a:lnTo>
                  <a:pt x="8920563" y="5444162"/>
                </a:lnTo>
                <a:lnTo>
                  <a:pt x="6620466" y="7744259"/>
                </a:lnTo>
                <a:lnTo>
                  <a:pt x="6480006" y="7795347"/>
                </a:lnTo>
                <a:cubicBezTo>
                  <a:pt x="5726471" y="8035167"/>
                  <a:pt x="4953020" y="8083925"/>
                  <a:pt x="4389696" y="7987178"/>
                </a:cubicBezTo>
                <a:cubicBezTo>
                  <a:pt x="4014146" y="7922680"/>
                  <a:pt x="3559510" y="7740111"/>
                  <a:pt x="3086984" y="7466023"/>
                </a:cubicBezTo>
                <a:lnTo>
                  <a:pt x="3024300" y="7426965"/>
                </a:lnTo>
                <a:lnTo>
                  <a:pt x="519567" y="4922232"/>
                </a:lnTo>
                <a:lnTo>
                  <a:pt x="419495" y="4733719"/>
                </a:lnTo>
                <a:cubicBezTo>
                  <a:pt x="181303" y="4258474"/>
                  <a:pt x="28977" y="3756361"/>
                  <a:pt x="3514" y="3245168"/>
                </a:cubicBezTo>
                <a:cubicBezTo>
                  <a:pt x="-112889" y="908287"/>
                  <a:pt x="2691131" y="-221884"/>
                  <a:pt x="4193329" y="36108"/>
                </a:cubicBezTo>
                <a:cubicBezTo>
                  <a:pt x="4662766" y="116730"/>
                  <a:pt x="5309837" y="354143"/>
                  <a:pt x="5977677" y="722908"/>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4987F6B-D99F-5048-931B-BCFB80ADD7FD}"/>
              </a:ext>
            </a:extLst>
          </p:cNvPr>
          <p:cNvSpPr>
            <a:spLocks noGrp="1"/>
          </p:cNvSpPr>
          <p:nvPr>
            <p:ph type="title"/>
          </p:nvPr>
        </p:nvSpPr>
        <p:spPr>
          <a:xfrm>
            <a:off x="807720" y="2349925"/>
            <a:ext cx="2441894" cy="2456442"/>
          </a:xfrm>
        </p:spPr>
        <p:txBody>
          <a:bodyPr>
            <a:normAutofit/>
          </a:bodyPr>
          <a:lstStyle/>
          <a:p>
            <a:pPr algn="l"/>
            <a:r>
              <a:rPr lang="en-US" sz="3200"/>
              <a:t>My Justice</a:t>
            </a:r>
          </a:p>
        </p:txBody>
      </p:sp>
      <p:sp>
        <p:nvSpPr>
          <p:cNvPr id="3" name="Content Placeholder 2">
            <a:extLst>
              <a:ext uri="{FF2B5EF4-FFF2-40B4-BE49-F238E27FC236}">
                <a16:creationId xmlns:a16="http://schemas.microsoft.com/office/drawing/2014/main" id="{96937116-38D0-8D42-B68A-9191356F26C5}"/>
              </a:ext>
            </a:extLst>
          </p:cNvPr>
          <p:cNvSpPr>
            <a:spLocks noGrp="1"/>
          </p:cNvSpPr>
          <p:nvPr>
            <p:ph idx="1"/>
          </p:nvPr>
        </p:nvSpPr>
        <p:spPr>
          <a:xfrm>
            <a:off x="4846319" y="1111249"/>
            <a:ext cx="6554001" cy="4635503"/>
          </a:xfrm>
        </p:spPr>
        <p:txBody>
          <a:bodyPr>
            <a:normAutofit/>
          </a:bodyPr>
          <a:lstStyle/>
          <a:p>
            <a:r>
              <a:rPr lang="en-US" dirty="0"/>
              <a:t>Can the feet govern the Head or should the head govern the feet? What is the Head without its feet and what use are feet without the Head? Should the feet obey the commands of the Head or should all parts of our body develop a mind of their own and follow their own rules according to their own limited understanding and awareness? How can a society function if it is not whole? Must there not be a limit to our freedom so that we do not break or exceed the boundaries which hold us together in Unity?</a:t>
            </a:r>
          </a:p>
          <a:p>
            <a:endParaRPr lang="en-US" dirty="0"/>
          </a:p>
        </p:txBody>
      </p:sp>
    </p:spTree>
    <p:extLst>
      <p:ext uri="{BB962C8B-B14F-4D97-AF65-F5344CB8AC3E}">
        <p14:creationId xmlns:p14="http://schemas.microsoft.com/office/powerpoint/2010/main" val="2150272889"/>
      </p:ext>
    </p:extLst>
  </p:cSld>
  <p:clrMapOvr>
    <a:overrideClrMapping bg1="dk1" tx1="lt1" bg2="dk2" tx2="lt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4000"/>
                <a:lumMod val="116000"/>
              </a:schemeClr>
            </a:gs>
            <a:gs pos="100000">
              <a:schemeClr val="bg2">
                <a:tint val="98000"/>
                <a:shade val="86000"/>
                <a:satMod val="90000"/>
                <a:lumMod val="88000"/>
              </a:schemeClr>
            </a:gs>
          </a:gsLst>
          <a:path path="circle">
            <a:fillToRect l="50000" t="15000" r="50000" b="169000"/>
          </a:path>
        </a:gra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90F08744-9D7B-4693-B8D6-2A5210AE96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32">
            <a:extLst>
              <a:ext uri="{FF2B5EF4-FFF2-40B4-BE49-F238E27FC236}">
                <a16:creationId xmlns:a16="http://schemas.microsoft.com/office/drawing/2014/main" id="{5B2E630F-F386-44FA-B1A1-C10A9BF434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336127">
            <a:off x="296272" y="1026251"/>
            <a:ext cx="7298578" cy="5088488"/>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1">
            <a:extLst>
              <a:ext uri="{FF2B5EF4-FFF2-40B4-BE49-F238E27FC236}">
                <a16:creationId xmlns:a16="http://schemas.microsoft.com/office/drawing/2014/main" id="{73567C09-8B4D-49A6-A711-C44C5807D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3554541" y="-619573"/>
            <a:ext cx="9016699" cy="8033868"/>
          </a:xfrm>
          <a:custGeom>
            <a:avLst/>
            <a:gdLst>
              <a:gd name="connsiteX0" fmla="*/ 6078066 w 9016699"/>
              <a:gd name="connsiteY0" fmla="*/ 782055 h 8033868"/>
              <a:gd name="connsiteX1" fmla="*/ 8705208 w 9016699"/>
              <a:gd name="connsiteY1" fmla="*/ 3409197 h 8033868"/>
              <a:gd name="connsiteX2" fmla="*/ 8793057 w 9016699"/>
              <a:gd name="connsiteY2" fmla="*/ 3617452 h 8033868"/>
              <a:gd name="connsiteX3" fmla="*/ 9016699 w 9016699"/>
              <a:gd name="connsiteY3" fmla="*/ 4793120 h 8033868"/>
              <a:gd name="connsiteX4" fmla="*/ 8960084 w 9016699"/>
              <a:gd name="connsiteY4" fmla="*/ 5272709 h 8033868"/>
              <a:gd name="connsiteX5" fmla="*/ 8920563 w 9016699"/>
              <a:gd name="connsiteY5" fmla="*/ 5444162 h 8033868"/>
              <a:gd name="connsiteX6" fmla="*/ 6620466 w 9016699"/>
              <a:gd name="connsiteY6" fmla="*/ 7744259 h 8033868"/>
              <a:gd name="connsiteX7" fmla="*/ 6480006 w 9016699"/>
              <a:gd name="connsiteY7" fmla="*/ 7795347 h 8033868"/>
              <a:gd name="connsiteX8" fmla="*/ 4389696 w 9016699"/>
              <a:gd name="connsiteY8" fmla="*/ 7987178 h 8033868"/>
              <a:gd name="connsiteX9" fmla="*/ 3086984 w 9016699"/>
              <a:gd name="connsiteY9" fmla="*/ 7466023 h 8033868"/>
              <a:gd name="connsiteX10" fmla="*/ 3024300 w 9016699"/>
              <a:gd name="connsiteY10" fmla="*/ 7426965 h 8033868"/>
              <a:gd name="connsiteX11" fmla="*/ 519567 w 9016699"/>
              <a:gd name="connsiteY11" fmla="*/ 4922232 h 8033868"/>
              <a:gd name="connsiteX12" fmla="*/ 419495 w 9016699"/>
              <a:gd name="connsiteY12" fmla="*/ 4733719 h 8033868"/>
              <a:gd name="connsiteX13" fmla="*/ 3514 w 9016699"/>
              <a:gd name="connsiteY13" fmla="*/ 3245168 h 8033868"/>
              <a:gd name="connsiteX14" fmla="*/ 4193329 w 9016699"/>
              <a:gd name="connsiteY14" fmla="*/ 36108 h 8033868"/>
              <a:gd name="connsiteX15" fmla="*/ 5977677 w 9016699"/>
              <a:gd name="connsiteY15" fmla="*/ 722908 h 803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016699" h="8033868">
                <a:moveTo>
                  <a:pt x="6078066" y="782055"/>
                </a:moveTo>
                <a:lnTo>
                  <a:pt x="8705208" y="3409197"/>
                </a:lnTo>
                <a:lnTo>
                  <a:pt x="8793057" y="3617452"/>
                </a:lnTo>
                <a:cubicBezTo>
                  <a:pt x="8935615" y="3988374"/>
                  <a:pt x="9016699" y="4381324"/>
                  <a:pt x="9016699" y="4793120"/>
                </a:cubicBezTo>
                <a:cubicBezTo>
                  <a:pt x="9008675" y="4960329"/>
                  <a:pt x="8989449" y="5120121"/>
                  <a:pt x="8960084" y="5272709"/>
                </a:cubicBezTo>
                <a:lnTo>
                  <a:pt x="8920563" y="5444162"/>
                </a:lnTo>
                <a:lnTo>
                  <a:pt x="6620466" y="7744259"/>
                </a:lnTo>
                <a:lnTo>
                  <a:pt x="6480006" y="7795347"/>
                </a:lnTo>
                <a:cubicBezTo>
                  <a:pt x="5726471" y="8035167"/>
                  <a:pt x="4953020" y="8083925"/>
                  <a:pt x="4389696" y="7987178"/>
                </a:cubicBezTo>
                <a:cubicBezTo>
                  <a:pt x="4014146" y="7922680"/>
                  <a:pt x="3559510" y="7740111"/>
                  <a:pt x="3086984" y="7466023"/>
                </a:cubicBezTo>
                <a:lnTo>
                  <a:pt x="3024300" y="7426965"/>
                </a:lnTo>
                <a:lnTo>
                  <a:pt x="519567" y="4922232"/>
                </a:lnTo>
                <a:lnTo>
                  <a:pt x="419495" y="4733719"/>
                </a:lnTo>
                <a:cubicBezTo>
                  <a:pt x="181303" y="4258474"/>
                  <a:pt x="28977" y="3756361"/>
                  <a:pt x="3514" y="3245168"/>
                </a:cubicBezTo>
                <a:cubicBezTo>
                  <a:pt x="-112889" y="908287"/>
                  <a:pt x="2691131" y="-221884"/>
                  <a:pt x="4193329" y="36108"/>
                </a:cubicBezTo>
                <a:cubicBezTo>
                  <a:pt x="4662766" y="116730"/>
                  <a:pt x="5309837" y="354143"/>
                  <a:pt x="5977677" y="72290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B66DF6C-9D05-0D46-BDF5-0FAD0A86BC19}"/>
              </a:ext>
            </a:extLst>
          </p:cNvPr>
          <p:cNvSpPr>
            <a:spLocks noGrp="1"/>
          </p:cNvSpPr>
          <p:nvPr>
            <p:ph type="title"/>
          </p:nvPr>
        </p:nvSpPr>
        <p:spPr>
          <a:xfrm>
            <a:off x="807720" y="2349925"/>
            <a:ext cx="2441894" cy="2456442"/>
          </a:xfrm>
        </p:spPr>
        <p:txBody>
          <a:bodyPr>
            <a:normAutofit/>
          </a:bodyPr>
          <a:lstStyle/>
          <a:p>
            <a:pPr algn="l"/>
            <a:r>
              <a:rPr lang="en-US" sz="3200"/>
              <a:t>My Justice</a:t>
            </a:r>
          </a:p>
        </p:txBody>
      </p:sp>
      <p:sp>
        <p:nvSpPr>
          <p:cNvPr id="3" name="Content Placeholder 2">
            <a:extLst>
              <a:ext uri="{FF2B5EF4-FFF2-40B4-BE49-F238E27FC236}">
                <a16:creationId xmlns:a16="http://schemas.microsoft.com/office/drawing/2014/main" id="{5D8C6883-2F4F-7943-AF1E-5229EED43AA4}"/>
              </a:ext>
            </a:extLst>
          </p:cNvPr>
          <p:cNvSpPr>
            <a:spLocks noGrp="1"/>
          </p:cNvSpPr>
          <p:nvPr>
            <p:ph idx="1"/>
          </p:nvPr>
        </p:nvSpPr>
        <p:spPr>
          <a:xfrm>
            <a:off x="4846319" y="1111249"/>
            <a:ext cx="6554001" cy="4635503"/>
          </a:xfrm>
        </p:spPr>
        <p:txBody>
          <a:bodyPr>
            <a:normAutofit/>
          </a:bodyPr>
          <a:lstStyle/>
          <a:p>
            <a:r>
              <a:rPr lang="en-US" dirty="0"/>
              <a:t>Do my hands and feet worship my desires by doing as they please or do they hear me and obey my commands? What would my life look like if I did not have control over my bodily parts? Does my mind heart and soul worship that which is temporary and satisfies only the physical desires of me, or am I obedient to a Head that is Above me, that knows better than me- what is good and bad for me and my bodily parts?</a:t>
            </a:r>
          </a:p>
          <a:p>
            <a:endParaRPr lang="en-US" dirty="0"/>
          </a:p>
        </p:txBody>
      </p:sp>
    </p:spTree>
    <p:extLst>
      <p:ext uri="{BB962C8B-B14F-4D97-AF65-F5344CB8AC3E}">
        <p14:creationId xmlns:p14="http://schemas.microsoft.com/office/powerpoint/2010/main" val="2913031976"/>
      </p:ext>
    </p:extLst>
  </p:cSld>
  <p:clrMapOvr>
    <a:overrideClrMapping bg1="dk1" tx1="lt1" bg2="dk2" tx2="lt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0F08744-9D7B-4693-B8D6-2A5210AE96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32">
            <a:extLst>
              <a:ext uri="{FF2B5EF4-FFF2-40B4-BE49-F238E27FC236}">
                <a16:creationId xmlns:a16="http://schemas.microsoft.com/office/drawing/2014/main" id="{5B2E630F-F386-44FA-B1A1-C10A9BF434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336127">
            <a:off x="296272" y="1026251"/>
            <a:ext cx="7298578" cy="5088488"/>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Freeform: Shape 11">
            <a:extLst>
              <a:ext uri="{FF2B5EF4-FFF2-40B4-BE49-F238E27FC236}">
                <a16:creationId xmlns:a16="http://schemas.microsoft.com/office/drawing/2014/main" id="{73567C09-8B4D-49A6-A711-C44C5807D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3554541" y="-619573"/>
            <a:ext cx="9016699" cy="8033868"/>
          </a:xfrm>
          <a:custGeom>
            <a:avLst/>
            <a:gdLst>
              <a:gd name="connsiteX0" fmla="*/ 6078066 w 9016699"/>
              <a:gd name="connsiteY0" fmla="*/ 782055 h 8033868"/>
              <a:gd name="connsiteX1" fmla="*/ 8705208 w 9016699"/>
              <a:gd name="connsiteY1" fmla="*/ 3409197 h 8033868"/>
              <a:gd name="connsiteX2" fmla="*/ 8793057 w 9016699"/>
              <a:gd name="connsiteY2" fmla="*/ 3617452 h 8033868"/>
              <a:gd name="connsiteX3" fmla="*/ 9016699 w 9016699"/>
              <a:gd name="connsiteY3" fmla="*/ 4793120 h 8033868"/>
              <a:gd name="connsiteX4" fmla="*/ 8960084 w 9016699"/>
              <a:gd name="connsiteY4" fmla="*/ 5272709 h 8033868"/>
              <a:gd name="connsiteX5" fmla="*/ 8920563 w 9016699"/>
              <a:gd name="connsiteY5" fmla="*/ 5444162 h 8033868"/>
              <a:gd name="connsiteX6" fmla="*/ 6620466 w 9016699"/>
              <a:gd name="connsiteY6" fmla="*/ 7744259 h 8033868"/>
              <a:gd name="connsiteX7" fmla="*/ 6480006 w 9016699"/>
              <a:gd name="connsiteY7" fmla="*/ 7795347 h 8033868"/>
              <a:gd name="connsiteX8" fmla="*/ 4389696 w 9016699"/>
              <a:gd name="connsiteY8" fmla="*/ 7987178 h 8033868"/>
              <a:gd name="connsiteX9" fmla="*/ 3086984 w 9016699"/>
              <a:gd name="connsiteY9" fmla="*/ 7466023 h 8033868"/>
              <a:gd name="connsiteX10" fmla="*/ 3024300 w 9016699"/>
              <a:gd name="connsiteY10" fmla="*/ 7426965 h 8033868"/>
              <a:gd name="connsiteX11" fmla="*/ 519567 w 9016699"/>
              <a:gd name="connsiteY11" fmla="*/ 4922232 h 8033868"/>
              <a:gd name="connsiteX12" fmla="*/ 419495 w 9016699"/>
              <a:gd name="connsiteY12" fmla="*/ 4733719 h 8033868"/>
              <a:gd name="connsiteX13" fmla="*/ 3514 w 9016699"/>
              <a:gd name="connsiteY13" fmla="*/ 3245168 h 8033868"/>
              <a:gd name="connsiteX14" fmla="*/ 4193329 w 9016699"/>
              <a:gd name="connsiteY14" fmla="*/ 36108 h 8033868"/>
              <a:gd name="connsiteX15" fmla="*/ 5977677 w 9016699"/>
              <a:gd name="connsiteY15" fmla="*/ 722908 h 803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016699" h="8033868">
                <a:moveTo>
                  <a:pt x="6078066" y="782055"/>
                </a:moveTo>
                <a:lnTo>
                  <a:pt x="8705208" y="3409197"/>
                </a:lnTo>
                <a:lnTo>
                  <a:pt x="8793057" y="3617452"/>
                </a:lnTo>
                <a:cubicBezTo>
                  <a:pt x="8935615" y="3988374"/>
                  <a:pt x="9016699" y="4381324"/>
                  <a:pt x="9016699" y="4793120"/>
                </a:cubicBezTo>
                <a:cubicBezTo>
                  <a:pt x="9008675" y="4960329"/>
                  <a:pt x="8989449" y="5120121"/>
                  <a:pt x="8960084" y="5272709"/>
                </a:cubicBezTo>
                <a:lnTo>
                  <a:pt x="8920563" y="5444162"/>
                </a:lnTo>
                <a:lnTo>
                  <a:pt x="6620466" y="7744259"/>
                </a:lnTo>
                <a:lnTo>
                  <a:pt x="6480006" y="7795347"/>
                </a:lnTo>
                <a:cubicBezTo>
                  <a:pt x="5726471" y="8035167"/>
                  <a:pt x="4953020" y="8083925"/>
                  <a:pt x="4389696" y="7987178"/>
                </a:cubicBezTo>
                <a:cubicBezTo>
                  <a:pt x="4014146" y="7922680"/>
                  <a:pt x="3559510" y="7740111"/>
                  <a:pt x="3086984" y="7466023"/>
                </a:cubicBezTo>
                <a:lnTo>
                  <a:pt x="3024300" y="7426965"/>
                </a:lnTo>
                <a:lnTo>
                  <a:pt x="519567" y="4922232"/>
                </a:lnTo>
                <a:lnTo>
                  <a:pt x="419495" y="4733719"/>
                </a:lnTo>
                <a:cubicBezTo>
                  <a:pt x="181303" y="4258474"/>
                  <a:pt x="28977" y="3756361"/>
                  <a:pt x="3514" y="3245168"/>
                </a:cubicBezTo>
                <a:cubicBezTo>
                  <a:pt x="-112889" y="908287"/>
                  <a:pt x="2691131" y="-221884"/>
                  <a:pt x="4193329" y="36108"/>
                </a:cubicBezTo>
                <a:cubicBezTo>
                  <a:pt x="4662766" y="116730"/>
                  <a:pt x="5309837" y="354143"/>
                  <a:pt x="5977677" y="722908"/>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4A1372E-B693-E54A-BD1A-01474872841F}"/>
              </a:ext>
            </a:extLst>
          </p:cNvPr>
          <p:cNvSpPr>
            <a:spLocks noGrp="1"/>
          </p:cNvSpPr>
          <p:nvPr>
            <p:ph type="title"/>
          </p:nvPr>
        </p:nvSpPr>
        <p:spPr>
          <a:xfrm>
            <a:off x="807720" y="2349925"/>
            <a:ext cx="2441894" cy="2456442"/>
          </a:xfrm>
        </p:spPr>
        <p:txBody>
          <a:bodyPr>
            <a:normAutofit/>
          </a:bodyPr>
          <a:lstStyle/>
          <a:p>
            <a:pPr algn="l"/>
            <a:r>
              <a:rPr lang="en-US" sz="3200"/>
              <a:t>My Justice</a:t>
            </a:r>
          </a:p>
        </p:txBody>
      </p:sp>
      <p:sp>
        <p:nvSpPr>
          <p:cNvPr id="3" name="Content Placeholder 2">
            <a:extLst>
              <a:ext uri="{FF2B5EF4-FFF2-40B4-BE49-F238E27FC236}">
                <a16:creationId xmlns:a16="http://schemas.microsoft.com/office/drawing/2014/main" id="{4CE6A352-0BEC-7140-A65E-BD5BC6249C9C}"/>
              </a:ext>
            </a:extLst>
          </p:cNvPr>
          <p:cNvSpPr>
            <a:spLocks noGrp="1"/>
          </p:cNvSpPr>
          <p:nvPr>
            <p:ph idx="1"/>
          </p:nvPr>
        </p:nvSpPr>
        <p:spPr>
          <a:xfrm>
            <a:off x="4846319" y="1111249"/>
            <a:ext cx="6554001" cy="4635503"/>
          </a:xfrm>
        </p:spPr>
        <p:txBody>
          <a:bodyPr>
            <a:normAutofit/>
          </a:bodyPr>
          <a:lstStyle/>
          <a:p>
            <a:r>
              <a:rPr lang="en-US" dirty="0"/>
              <a:t>From where does this control come from? Is it from me or that which is Higher than me? Am I worthy of the worship of my bodily parts or is that which created me worthy of my worship and obedience, and the worship and obedience of my bodily parts?</a:t>
            </a:r>
          </a:p>
          <a:p>
            <a:endParaRPr lang="en-US" dirty="0"/>
          </a:p>
        </p:txBody>
      </p:sp>
    </p:spTree>
    <p:extLst>
      <p:ext uri="{BB962C8B-B14F-4D97-AF65-F5344CB8AC3E}">
        <p14:creationId xmlns:p14="http://schemas.microsoft.com/office/powerpoint/2010/main" val="2046263237"/>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B0F17937-DED4-A748-9CE4-EF87A426C577}"/>
              </a:ext>
            </a:extLst>
          </p:cNvPr>
          <p:cNvSpPr>
            <a:spLocks noGrp="1"/>
          </p:cNvSpPr>
          <p:nvPr>
            <p:ph type="title"/>
          </p:nvPr>
        </p:nvSpPr>
        <p:spPr>
          <a:xfrm>
            <a:off x="1759287" y="798881"/>
            <a:ext cx="8673427" cy="1048945"/>
          </a:xfrm>
        </p:spPr>
        <p:txBody>
          <a:bodyPr>
            <a:normAutofit/>
          </a:bodyPr>
          <a:lstStyle/>
          <a:p>
            <a:r>
              <a:rPr lang="en-US">
                <a:solidFill>
                  <a:schemeClr val="tx1"/>
                </a:solidFill>
              </a:rPr>
              <a:t>What is my Justice?</a:t>
            </a:r>
          </a:p>
        </p:txBody>
      </p:sp>
      <p:graphicFrame>
        <p:nvGraphicFramePr>
          <p:cNvPr id="5" name="Content Placeholder 2">
            <a:extLst>
              <a:ext uri="{FF2B5EF4-FFF2-40B4-BE49-F238E27FC236}">
                <a16:creationId xmlns:a16="http://schemas.microsoft.com/office/drawing/2014/main" id="{1CF839FA-D418-4E2E-B36D-9B7F23DA0559}"/>
              </a:ext>
            </a:extLst>
          </p:cNvPr>
          <p:cNvGraphicFramePr>
            <a:graphicFrameLocks noGrp="1"/>
          </p:cNvGraphicFramePr>
          <p:nvPr>
            <p:ph idx="1"/>
            <p:extLst>
              <p:ext uri="{D42A27DB-BD31-4B8C-83A1-F6EECF244321}">
                <p14:modId xmlns:p14="http://schemas.microsoft.com/office/powerpoint/2010/main" val="3144731630"/>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88024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4000"/>
                <a:lumMod val="116000"/>
              </a:schemeClr>
            </a:gs>
            <a:gs pos="100000">
              <a:schemeClr val="bg2">
                <a:tint val="98000"/>
                <a:shade val="86000"/>
                <a:satMod val="90000"/>
                <a:lumMod val="88000"/>
              </a:schemeClr>
            </a:gs>
          </a:gsLst>
          <a:path path="circle">
            <a:fillToRect l="50000" t="15000" r="50000" b="169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F08744-9D7B-4693-B8D6-2A5210AE96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32">
            <a:extLst>
              <a:ext uri="{FF2B5EF4-FFF2-40B4-BE49-F238E27FC236}">
                <a16:creationId xmlns:a16="http://schemas.microsoft.com/office/drawing/2014/main" id="{5B2E630F-F386-44FA-B1A1-C10A9BF434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336127">
            <a:off x="296272" y="1026251"/>
            <a:ext cx="7298578" cy="5088488"/>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73567C09-8B4D-49A6-A711-C44C5807D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3554541" y="-619573"/>
            <a:ext cx="9016699" cy="8033868"/>
          </a:xfrm>
          <a:custGeom>
            <a:avLst/>
            <a:gdLst>
              <a:gd name="connsiteX0" fmla="*/ 6078066 w 9016699"/>
              <a:gd name="connsiteY0" fmla="*/ 782055 h 8033868"/>
              <a:gd name="connsiteX1" fmla="*/ 8705208 w 9016699"/>
              <a:gd name="connsiteY1" fmla="*/ 3409197 h 8033868"/>
              <a:gd name="connsiteX2" fmla="*/ 8793057 w 9016699"/>
              <a:gd name="connsiteY2" fmla="*/ 3617452 h 8033868"/>
              <a:gd name="connsiteX3" fmla="*/ 9016699 w 9016699"/>
              <a:gd name="connsiteY3" fmla="*/ 4793120 h 8033868"/>
              <a:gd name="connsiteX4" fmla="*/ 8960084 w 9016699"/>
              <a:gd name="connsiteY4" fmla="*/ 5272709 h 8033868"/>
              <a:gd name="connsiteX5" fmla="*/ 8920563 w 9016699"/>
              <a:gd name="connsiteY5" fmla="*/ 5444162 h 8033868"/>
              <a:gd name="connsiteX6" fmla="*/ 6620466 w 9016699"/>
              <a:gd name="connsiteY6" fmla="*/ 7744259 h 8033868"/>
              <a:gd name="connsiteX7" fmla="*/ 6480006 w 9016699"/>
              <a:gd name="connsiteY7" fmla="*/ 7795347 h 8033868"/>
              <a:gd name="connsiteX8" fmla="*/ 4389696 w 9016699"/>
              <a:gd name="connsiteY8" fmla="*/ 7987178 h 8033868"/>
              <a:gd name="connsiteX9" fmla="*/ 3086984 w 9016699"/>
              <a:gd name="connsiteY9" fmla="*/ 7466023 h 8033868"/>
              <a:gd name="connsiteX10" fmla="*/ 3024300 w 9016699"/>
              <a:gd name="connsiteY10" fmla="*/ 7426965 h 8033868"/>
              <a:gd name="connsiteX11" fmla="*/ 519567 w 9016699"/>
              <a:gd name="connsiteY11" fmla="*/ 4922232 h 8033868"/>
              <a:gd name="connsiteX12" fmla="*/ 419495 w 9016699"/>
              <a:gd name="connsiteY12" fmla="*/ 4733719 h 8033868"/>
              <a:gd name="connsiteX13" fmla="*/ 3514 w 9016699"/>
              <a:gd name="connsiteY13" fmla="*/ 3245168 h 8033868"/>
              <a:gd name="connsiteX14" fmla="*/ 4193329 w 9016699"/>
              <a:gd name="connsiteY14" fmla="*/ 36108 h 8033868"/>
              <a:gd name="connsiteX15" fmla="*/ 5977677 w 9016699"/>
              <a:gd name="connsiteY15" fmla="*/ 722908 h 803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016699" h="8033868">
                <a:moveTo>
                  <a:pt x="6078066" y="782055"/>
                </a:moveTo>
                <a:lnTo>
                  <a:pt x="8705208" y="3409197"/>
                </a:lnTo>
                <a:lnTo>
                  <a:pt x="8793057" y="3617452"/>
                </a:lnTo>
                <a:cubicBezTo>
                  <a:pt x="8935615" y="3988374"/>
                  <a:pt x="9016699" y="4381324"/>
                  <a:pt x="9016699" y="4793120"/>
                </a:cubicBezTo>
                <a:cubicBezTo>
                  <a:pt x="9008675" y="4960329"/>
                  <a:pt x="8989449" y="5120121"/>
                  <a:pt x="8960084" y="5272709"/>
                </a:cubicBezTo>
                <a:lnTo>
                  <a:pt x="8920563" y="5444162"/>
                </a:lnTo>
                <a:lnTo>
                  <a:pt x="6620466" y="7744259"/>
                </a:lnTo>
                <a:lnTo>
                  <a:pt x="6480006" y="7795347"/>
                </a:lnTo>
                <a:cubicBezTo>
                  <a:pt x="5726471" y="8035167"/>
                  <a:pt x="4953020" y="8083925"/>
                  <a:pt x="4389696" y="7987178"/>
                </a:cubicBezTo>
                <a:cubicBezTo>
                  <a:pt x="4014146" y="7922680"/>
                  <a:pt x="3559510" y="7740111"/>
                  <a:pt x="3086984" y="7466023"/>
                </a:cubicBezTo>
                <a:lnTo>
                  <a:pt x="3024300" y="7426965"/>
                </a:lnTo>
                <a:lnTo>
                  <a:pt x="519567" y="4922232"/>
                </a:lnTo>
                <a:lnTo>
                  <a:pt x="419495" y="4733719"/>
                </a:lnTo>
                <a:cubicBezTo>
                  <a:pt x="181303" y="4258474"/>
                  <a:pt x="28977" y="3756361"/>
                  <a:pt x="3514" y="3245168"/>
                </a:cubicBezTo>
                <a:cubicBezTo>
                  <a:pt x="-112889" y="908287"/>
                  <a:pt x="2691131" y="-221884"/>
                  <a:pt x="4193329" y="36108"/>
                </a:cubicBezTo>
                <a:cubicBezTo>
                  <a:pt x="4662766" y="116730"/>
                  <a:pt x="5309837" y="354143"/>
                  <a:pt x="5977677" y="72290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6BC6ACB-6BEA-144A-B8E0-BB112A164B26}"/>
              </a:ext>
            </a:extLst>
          </p:cNvPr>
          <p:cNvSpPr>
            <a:spLocks noGrp="1"/>
          </p:cNvSpPr>
          <p:nvPr>
            <p:ph type="title"/>
          </p:nvPr>
        </p:nvSpPr>
        <p:spPr>
          <a:xfrm>
            <a:off x="807720" y="2349925"/>
            <a:ext cx="2441894" cy="2456442"/>
          </a:xfrm>
        </p:spPr>
        <p:txBody>
          <a:bodyPr>
            <a:normAutofit/>
          </a:bodyPr>
          <a:lstStyle/>
          <a:p>
            <a:pPr algn="l"/>
            <a:r>
              <a:rPr lang="en-US" sz="3200"/>
              <a:t>My Justice</a:t>
            </a:r>
          </a:p>
        </p:txBody>
      </p:sp>
      <p:sp>
        <p:nvSpPr>
          <p:cNvPr id="3" name="Content Placeholder 2">
            <a:extLst>
              <a:ext uri="{FF2B5EF4-FFF2-40B4-BE49-F238E27FC236}">
                <a16:creationId xmlns:a16="http://schemas.microsoft.com/office/drawing/2014/main" id="{B501E09B-181C-964A-99DD-4ED129C83DF9}"/>
              </a:ext>
            </a:extLst>
          </p:cNvPr>
          <p:cNvSpPr>
            <a:spLocks noGrp="1"/>
          </p:cNvSpPr>
          <p:nvPr>
            <p:ph idx="1"/>
          </p:nvPr>
        </p:nvSpPr>
        <p:spPr>
          <a:xfrm>
            <a:off x="4846319" y="1111249"/>
            <a:ext cx="6554001" cy="4635503"/>
          </a:xfrm>
        </p:spPr>
        <p:txBody>
          <a:bodyPr>
            <a:normAutofit/>
          </a:bodyPr>
          <a:lstStyle/>
          <a:p>
            <a:r>
              <a:rPr lang="en-US" dirty="0"/>
              <a:t>What is the head without a Head that is Higher than it? Who or What is the Ultimate Head of Mankind? Head of Time? Head of all Creation? Are our heads which make up the heads of our societies merely the hands and feet of the Head/King of the Universe?</a:t>
            </a:r>
          </a:p>
          <a:p>
            <a:endParaRPr lang="en-US" dirty="0"/>
          </a:p>
        </p:txBody>
      </p:sp>
    </p:spTree>
    <p:extLst>
      <p:ext uri="{BB962C8B-B14F-4D97-AF65-F5344CB8AC3E}">
        <p14:creationId xmlns:p14="http://schemas.microsoft.com/office/powerpoint/2010/main" val="2113755531"/>
      </p:ext>
    </p:extLst>
  </p:cSld>
  <p:clrMapOvr>
    <a:overrideClrMapping bg1="dk1" tx1="lt1" bg2="dk2" tx2="lt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0F08744-9D7B-4693-B8D6-2A5210AE96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32">
            <a:extLst>
              <a:ext uri="{FF2B5EF4-FFF2-40B4-BE49-F238E27FC236}">
                <a16:creationId xmlns:a16="http://schemas.microsoft.com/office/drawing/2014/main" id="{5B2E630F-F386-44FA-B1A1-C10A9BF434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336127">
            <a:off x="296272" y="1026251"/>
            <a:ext cx="7298578" cy="5088488"/>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Freeform: Shape 11">
            <a:extLst>
              <a:ext uri="{FF2B5EF4-FFF2-40B4-BE49-F238E27FC236}">
                <a16:creationId xmlns:a16="http://schemas.microsoft.com/office/drawing/2014/main" id="{73567C09-8B4D-49A6-A711-C44C5807D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3554541" y="-619573"/>
            <a:ext cx="9016699" cy="8033868"/>
          </a:xfrm>
          <a:custGeom>
            <a:avLst/>
            <a:gdLst>
              <a:gd name="connsiteX0" fmla="*/ 6078066 w 9016699"/>
              <a:gd name="connsiteY0" fmla="*/ 782055 h 8033868"/>
              <a:gd name="connsiteX1" fmla="*/ 8705208 w 9016699"/>
              <a:gd name="connsiteY1" fmla="*/ 3409197 h 8033868"/>
              <a:gd name="connsiteX2" fmla="*/ 8793057 w 9016699"/>
              <a:gd name="connsiteY2" fmla="*/ 3617452 h 8033868"/>
              <a:gd name="connsiteX3" fmla="*/ 9016699 w 9016699"/>
              <a:gd name="connsiteY3" fmla="*/ 4793120 h 8033868"/>
              <a:gd name="connsiteX4" fmla="*/ 8960084 w 9016699"/>
              <a:gd name="connsiteY4" fmla="*/ 5272709 h 8033868"/>
              <a:gd name="connsiteX5" fmla="*/ 8920563 w 9016699"/>
              <a:gd name="connsiteY5" fmla="*/ 5444162 h 8033868"/>
              <a:gd name="connsiteX6" fmla="*/ 6620466 w 9016699"/>
              <a:gd name="connsiteY6" fmla="*/ 7744259 h 8033868"/>
              <a:gd name="connsiteX7" fmla="*/ 6480006 w 9016699"/>
              <a:gd name="connsiteY7" fmla="*/ 7795347 h 8033868"/>
              <a:gd name="connsiteX8" fmla="*/ 4389696 w 9016699"/>
              <a:gd name="connsiteY8" fmla="*/ 7987178 h 8033868"/>
              <a:gd name="connsiteX9" fmla="*/ 3086984 w 9016699"/>
              <a:gd name="connsiteY9" fmla="*/ 7466023 h 8033868"/>
              <a:gd name="connsiteX10" fmla="*/ 3024300 w 9016699"/>
              <a:gd name="connsiteY10" fmla="*/ 7426965 h 8033868"/>
              <a:gd name="connsiteX11" fmla="*/ 519567 w 9016699"/>
              <a:gd name="connsiteY11" fmla="*/ 4922232 h 8033868"/>
              <a:gd name="connsiteX12" fmla="*/ 419495 w 9016699"/>
              <a:gd name="connsiteY12" fmla="*/ 4733719 h 8033868"/>
              <a:gd name="connsiteX13" fmla="*/ 3514 w 9016699"/>
              <a:gd name="connsiteY13" fmla="*/ 3245168 h 8033868"/>
              <a:gd name="connsiteX14" fmla="*/ 4193329 w 9016699"/>
              <a:gd name="connsiteY14" fmla="*/ 36108 h 8033868"/>
              <a:gd name="connsiteX15" fmla="*/ 5977677 w 9016699"/>
              <a:gd name="connsiteY15" fmla="*/ 722908 h 803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016699" h="8033868">
                <a:moveTo>
                  <a:pt x="6078066" y="782055"/>
                </a:moveTo>
                <a:lnTo>
                  <a:pt x="8705208" y="3409197"/>
                </a:lnTo>
                <a:lnTo>
                  <a:pt x="8793057" y="3617452"/>
                </a:lnTo>
                <a:cubicBezTo>
                  <a:pt x="8935615" y="3988374"/>
                  <a:pt x="9016699" y="4381324"/>
                  <a:pt x="9016699" y="4793120"/>
                </a:cubicBezTo>
                <a:cubicBezTo>
                  <a:pt x="9008675" y="4960329"/>
                  <a:pt x="8989449" y="5120121"/>
                  <a:pt x="8960084" y="5272709"/>
                </a:cubicBezTo>
                <a:lnTo>
                  <a:pt x="8920563" y="5444162"/>
                </a:lnTo>
                <a:lnTo>
                  <a:pt x="6620466" y="7744259"/>
                </a:lnTo>
                <a:lnTo>
                  <a:pt x="6480006" y="7795347"/>
                </a:lnTo>
                <a:cubicBezTo>
                  <a:pt x="5726471" y="8035167"/>
                  <a:pt x="4953020" y="8083925"/>
                  <a:pt x="4389696" y="7987178"/>
                </a:cubicBezTo>
                <a:cubicBezTo>
                  <a:pt x="4014146" y="7922680"/>
                  <a:pt x="3559510" y="7740111"/>
                  <a:pt x="3086984" y="7466023"/>
                </a:cubicBezTo>
                <a:lnTo>
                  <a:pt x="3024300" y="7426965"/>
                </a:lnTo>
                <a:lnTo>
                  <a:pt x="519567" y="4922232"/>
                </a:lnTo>
                <a:lnTo>
                  <a:pt x="419495" y="4733719"/>
                </a:lnTo>
                <a:cubicBezTo>
                  <a:pt x="181303" y="4258474"/>
                  <a:pt x="28977" y="3756361"/>
                  <a:pt x="3514" y="3245168"/>
                </a:cubicBezTo>
                <a:cubicBezTo>
                  <a:pt x="-112889" y="908287"/>
                  <a:pt x="2691131" y="-221884"/>
                  <a:pt x="4193329" y="36108"/>
                </a:cubicBezTo>
                <a:cubicBezTo>
                  <a:pt x="4662766" y="116730"/>
                  <a:pt x="5309837" y="354143"/>
                  <a:pt x="5977677" y="722908"/>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E565533-F774-3345-A2C7-6F5A6EC1F88E}"/>
              </a:ext>
            </a:extLst>
          </p:cNvPr>
          <p:cNvSpPr>
            <a:spLocks noGrp="1"/>
          </p:cNvSpPr>
          <p:nvPr>
            <p:ph type="title"/>
          </p:nvPr>
        </p:nvSpPr>
        <p:spPr>
          <a:xfrm>
            <a:off x="807720" y="2349925"/>
            <a:ext cx="2441894" cy="2456442"/>
          </a:xfrm>
        </p:spPr>
        <p:txBody>
          <a:bodyPr>
            <a:normAutofit/>
          </a:bodyPr>
          <a:lstStyle/>
          <a:p>
            <a:pPr algn="l"/>
            <a:r>
              <a:rPr lang="en-US" sz="3200"/>
              <a:t>My Justice</a:t>
            </a:r>
          </a:p>
        </p:txBody>
      </p:sp>
      <p:sp>
        <p:nvSpPr>
          <p:cNvPr id="3" name="Content Placeholder 2">
            <a:extLst>
              <a:ext uri="{FF2B5EF4-FFF2-40B4-BE49-F238E27FC236}">
                <a16:creationId xmlns:a16="http://schemas.microsoft.com/office/drawing/2014/main" id="{12711EA4-FB0C-564E-A5DA-D4CB703D50C7}"/>
              </a:ext>
            </a:extLst>
          </p:cNvPr>
          <p:cNvSpPr>
            <a:spLocks noGrp="1"/>
          </p:cNvSpPr>
          <p:nvPr>
            <p:ph idx="1"/>
          </p:nvPr>
        </p:nvSpPr>
        <p:spPr>
          <a:xfrm>
            <a:off x="4846319" y="1111249"/>
            <a:ext cx="6554001" cy="4635503"/>
          </a:xfrm>
        </p:spPr>
        <p:txBody>
          <a:bodyPr>
            <a:normAutofit/>
          </a:bodyPr>
          <a:lstStyle/>
          <a:p>
            <a:pPr>
              <a:lnSpc>
                <a:spcPct val="110000"/>
              </a:lnSpc>
            </a:pPr>
            <a:r>
              <a:rPr lang="en-US" sz="1500"/>
              <a:t>Can my Judge be a truly Just Judge and treat me with fairness without understanding the knowledge which I and others share with them about my perspective? How can my judge better understand me if I do not reveal my truth in my garments of speech and behavior? Can I hide my true thoughts and emotions from my Judge? Can I deceive my Judge into misunderstanding me for my own benefit? Can I escape my judgement through deceit? What Judge can be True and Just and fair if they are able to be deceived by the falsehood of myself and others?</a:t>
            </a:r>
          </a:p>
          <a:p>
            <a:pPr>
              <a:lnSpc>
                <a:spcPct val="110000"/>
              </a:lnSpc>
            </a:pPr>
            <a:r>
              <a:rPr lang="en-US" sz="1500"/>
              <a:t>Is there any that can Judge the deceitful? Is there any that is Higher than man that can bring true justice to this world? Who Is the Ultimate Judge of judges? King of kings? How can I hope in Justice and Peace and Respect if I do not have faith in my Creator- Lord of the Worlds? How can I truly serve my purpose without a Day of Judgement from The All-knowing, Knower of the Hidden secrets of my soul? The One that I cannot deceive? Who am I deceiving other than myself by trying to escape judgement?</a:t>
            </a:r>
          </a:p>
        </p:txBody>
      </p:sp>
    </p:spTree>
    <p:extLst>
      <p:ext uri="{BB962C8B-B14F-4D97-AF65-F5344CB8AC3E}">
        <p14:creationId xmlns:p14="http://schemas.microsoft.com/office/powerpoint/2010/main" val="128842817"/>
      </p:ext>
    </p:extLst>
  </p:cSld>
  <p:clrMapOvr>
    <a:overrideClrMapping bg1="dk1" tx1="lt1" bg2="dk2" tx2="lt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4000"/>
                <a:lumMod val="116000"/>
              </a:schemeClr>
            </a:gs>
            <a:gs pos="100000">
              <a:schemeClr val="bg2">
                <a:tint val="98000"/>
                <a:shade val="86000"/>
                <a:satMod val="90000"/>
                <a:lumMod val="88000"/>
              </a:schemeClr>
            </a:gs>
          </a:gsLst>
          <a:path path="circle">
            <a:fillToRect l="50000" t="15000" r="50000" b="169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F08744-9D7B-4693-B8D6-2A5210AE96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32">
            <a:extLst>
              <a:ext uri="{FF2B5EF4-FFF2-40B4-BE49-F238E27FC236}">
                <a16:creationId xmlns:a16="http://schemas.microsoft.com/office/drawing/2014/main" id="{5B2E630F-F386-44FA-B1A1-C10A9BF434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336127">
            <a:off x="296272" y="1026251"/>
            <a:ext cx="7298578" cy="5088488"/>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73567C09-8B4D-49A6-A711-C44C5807D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3554541" y="-619573"/>
            <a:ext cx="9016699" cy="8033868"/>
          </a:xfrm>
          <a:custGeom>
            <a:avLst/>
            <a:gdLst>
              <a:gd name="connsiteX0" fmla="*/ 6078066 w 9016699"/>
              <a:gd name="connsiteY0" fmla="*/ 782055 h 8033868"/>
              <a:gd name="connsiteX1" fmla="*/ 8705208 w 9016699"/>
              <a:gd name="connsiteY1" fmla="*/ 3409197 h 8033868"/>
              <a:gd name="connsiteX2" fmla="*/ 8793057 w 9016699"/>
              <a:gd name="connsiteY2" fmla="*/ 3617452 h 8033868"/>
              <a:gd name="connsiteX3" fmla="*/ 9016699 w 9016699"/>
              <a:gd name="connsiteY3" fmla="*/ 4793120 h 8033868"/>
              <a:gd name="connsiteX4" fmla="*/ 8960084 w 9016699"/>
              <a:gd name="connsiteY4" fmla="*/ 5272709 h 8033868"/>
              <a:gd name="connsiteX5" fmla="*/ 8920563 w 9016699"/>
              <a:gd name="connsiteY5" fmla="*/ 5444162 h 8033868"/>
              <a:gd name="connsiteX6" fmla="*/ 6620466 w 9016699"/>
              <a:gd name="connsiteY6" fmla="*/ 7744259 h 8033868"/>
              <a:gd name="connsiteX7" fmla="*/ 6480006 w 9016699"/>
              <a:gd name="connsiteY7" fmla="*/ 7795347 h 8033868"/>
              <a:gd name="connsiteX8" fmla="*/ 4389696 w 9016699"/>
              <a:gd name="connsiteY8" fmla="*/ 7987178 h 8033868"/>
              <a:gd name="connsiteX9" fmla="*/ 3086984 w 9016699"/>
              <a:gd name="connsiteY9" fmla="*/ 7466023 h 8033868"/>
              <a:gd name="connsiteX10" fmla="*/ 3024300 w 9016699"/>
              <a:gd name="connsiteY10" fmla="*/ 7426965 h 8033868"/>
              <a:gd name="connsiteX11" fmla="*/ 519567 w 9016699"/>
              <a:gd name="connsiteY11" fmla="*/ 4922232 h 8033868"/>
              <a:gd name="connsiteX12" fmla="*/ 419495 w 9016699"/>
              <a:gd name="connsiteY12" fmla="*/ 4733719 h 8033868"/>
              <a:gd name="connsiteX13" fmla="*/ 3514 w 9016699"/>
              <a:gd name="connsiteY13" fmla="*/ 3245168 h 8033868"/>
              <a:gd name="connsiteX14" fmla="*/ 4193329 w 9016699"/>
              <a:gd name="connsiteY14" fmla="*/ 36108 h 8033868"/>
              <a:gd name="connsiteX15" fmla="*/ 5977677 w 9016699"/>
              <a:gd name="connsiteY15" fmla="*/ 722908 h 803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016699" h="8033868">
                <a:moveTo>
                  <a:pt x="6078066" y="782055"/>
                </a:moveTo>
                <a:lnTo>
                  <a:pt x="8705208" y="3409197"/>
                </a:lnTo>
                <a:lnTo>
                  <a:pt x="8793057" y="3617452"/>
                </a:lnTo>
                <a:cubicBezTo>
                  <a:pt x="8935615" y="3988374"/>
                  <a:pt x="9016699" y="4381324"/>
                  <a:pt x="9016699" y="4793120"/>
                </a:cubicBezTo>
                <a:cubicBezTo>
                  <a:pt x="9008675" y="4960329"/>
                  <a:pt x="8989449" y="5120121"/>
                  <a:pt x="8960084" y="5272709"/>
                </a:cubicBezTo>
                <a:lnTo>
                  <a:pt x="8920563" y="5444162"/>
                </a:lnTo>
                <a:lnTo>
                  <a:pt x="6620466" y="7744259"/>
                </a:lnTo>
                <a:lnTo>
                  <a:pt x="6480006" y="7795347"/>
                </a:lnTo>
                <a:cubicBezTo>
                  <a:pt x="5726471" y="8035167"/>
                  <a:pt x="4953020" y="8083925"/>
                  <a:pt x="4389696" y="7987178"/>
                </a:cubicBezTo>
                <a:cubicBezTo>
                  <a:pt x="4014146" y="7922680"/>
                  <a:pt x="3559510" y="7740111"/>
                  <a:pt x="3086984" y="7466023"/>
                </a:cubicBezTo>
                <a:lnTo>
                  <a:pt x="3024300" y="7426965"/>
                </a:lnTo>
                <a:lnTo>
                  <a:pt x="519567" y="4922232"/>
                </a:lnTo>
                <a:lnTo>
                  <a:pt x="419495" y="4733719"/>
                </a:lnTo>
                <a:cubicBezTo>
                  <a:pt x="181303" y="4258474"/>
                  <a:pt x="28977" y="3756361"/>
                  <a:pt x="3514" y="3245168"/>
                </a:cubicBezTo>
                <a:cubicBezTo>
                  <a:pt x="-112889" y="908287"/>
                  <a:pt x="2691131" y="-221884"/>
                  <a:pt x="4193329" y="36108"/>
                </a:cubicBezTo>
                <a:cubicBezTo>
                  <a:pt x="4662766" y="116730"/>
                  <a:pt x="5309837" y="354143"/>
                  <a:pt x="5977677" y="72290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B956483-54E9-534D-BB31-16D304215F06}"/>
              </a:ext>
            </a:extLst>
          </p:cNvPr>
          <p:cNvSpPr>
            <a:spLocks noGrp="1"/>
          </p:cNvSpPr>
          <p:nvPr>
            <p:ph type="title"/>
          </p:nvPr>
        </p:nvSpPr>
        <p:spPr>
          <a:xfrm>
            <a:off x="807720" y="2349925"/>
            <a:ext cx="2441894" cy="2456442"/>
          </a:xfrm>
        </p:spPr>
        <p:txBody>
          <a:bodyPr>
            <a:normAutofit/>
          </a:bodyPr>
          <a:lstStyle/>
          <a:p>
            <a:pPr algn="l"/>
            <a:r>
              <a:rPr lang="en-US" sz="3200"/>
              <a:t>My Justice and my Deceit</a:t>
            </a:r>
          </a:p>
        </p:txBody>
      </p:sp>
      <p:sp>
        <p:nvSpPr>
          <p:cNvPr id="3" name="Content Placeholder 2">
            <a:extLst>
              <a:ext uri="{FF2B5EF4-FFF2-40B4-BE49-F238E27FC236}">
                <a16:creationId xmlns:a16="http://schemas.microsoft.com/office/drawing/2014/main" id="{0BB111E2-5C02-244B-B3D0-5B132D33F1B5}"/>
              </a:ext>
            </a:extLst>
          </p:cNvPr>
          <p:cNvSpPr>
            <a:spLocks noGrp="1"/>
          </p:cNvSpPr>
          <p:nvPr>
            <p:ph idx="1"/>
          </p:nvPr>
        </p:nvSpPr>
        <p:spPr>
          <a:xfrm>
            <a:off x="4846319" y="1111249"/>
            <a:ext cx="6554001" cy="4635503"/>
          </a:xfrm>
        </p:spPr>
        <p:txBody>
          <a:bodyPr>
            <a:normAutofit/>
          </a:bodyPr>
          <a:lstStyle/>
          <a:p>
            <a:pPr>
              <a:lnSpc>
                <a:spcPct val="110000"/>
              </a:lnSpc>
            </a:pPr>
            <a:r>
              <a:rPr lang="en-US" sz="1500" dirty="0"/>
              <a:t>How can I be Just if I am Deceitful? Can I believe in both Justice and Deceit at the same time? Is there any room in true Justice for my deceit?</a:t>
            </a:r>
          </a:p>
          <a:p>
            <a:pPr>
              <a:lnSpc>
                <a:spcPct val="110000"/>
              </a:lnSpc>
            </a:pPr>
            <a:r>
              <a:rPr lang="en-US" sz="1500" dirty="0"/>
              <a:t>How can I be Just if I am a false witness to myself and others? </a:t>
            </a:r>
          </a:p>
          <a:p>
            <a:pPr>
              <a:lnSpc>
                <a:spcPct val="110000"/>
              </a:lnSpc>
            </a:pPr>
            <a:r>
              <a:rPr lang="en-US" sz="1500" dirty="0"/>
              <a:t>How can my deceit ever help bring justice to others?</a:t>
            </a:r>
          </a:p>
          <a:p>
            <a:pPr>
              <a:lnSpc>
                <a:spcPct val="110000"/>
              </a:lnSpc>
            </a:pPr>
            <a:r>
              <a:rPr lang="en-US" sz="1500" dirty="0"/>
              <a:t>Do I judge with a fair scale?</a:t>
            </a:r>
          </a:p>
          <a:p>
            <a:pPr>
              <a:lnSpc>
                <a:spcPct val="110000"/>
              </a:lnSpc>
            </a:pPr>
            <a:r>
              <a:rPr lang="en-US" sz="1500" dirty="0"/>
              <a:t>Do I take more than is necessary while others have less than they need? </a:t>
            </a:r>
          </a:p>
          <a:p>
            <a:pPr>
              <a:lnSpc>
                <a:spcPct val="110000"/>
              </a:lnSpc>
            </a:pPr>
            <a:r>
              <a:rPr lang="en-US" sz="1500" dirty="0"/>
              <a:t>Do I give less measure than is due?</a:t>
            </a:r>
          </a:p>
          <a:p>
            <a:pPr>
              <a:lnSpc>
                <a:spcPct val="110000"/>
              </a:lnSpc>
            </a:pPr>
            <a:r>
              <a:rPr lang="en-US" sz="1500" dirty="0"/>
              <a:t>Can I deceive others into a false delusion of my justice through my lies and my betrayals? Then who am I other than a hypocrite? Does my hiding behind my deceit not result in me losing myself and my identity? How will my falseness stand up against Truth without being destroyed by it when it is my time for True Judgement? </a:t>
            </a:r>
          </a:p>
        </p:txBody>
      </p:sp>
    </p:spTree>
    <p:extLst>
      <p:ext uri="{BB962C8B-B14F-4D97-AF65-F5344CB8AC3E}">
        <p14:creationId xmlns:p14="http://schemas.microsoft.com/office/powerpoint/2010/main" val="758141930"/>
      </p:ext>
    </p:extLst>
  </p:cSld>
  <p:clrMapOvr>
    <a:overrideClrMapping bg1="dk1" tx1="lt1" bg2="dk2" tx2="lt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33"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34C56168-9EC3-9444-9B03-794BB1553FA3}"/>
              </a:ext>
            </a:extLst>
          </p:cNvPr>
          <p:cNvSpPr>
            <a:spLocks noGrp="1"/>
          </p:cNvSpPr>
          <p:nvPr>
            <p:ph type="title"/>
          </p:nvPr>
        </p:nvSpPr>
        <p:spPr>
          <a:xfrm>
            <a:off x="1759287" y="798881"/>
            <a:ext cx="8673427" cy="1048945"/>
          </a:xfrm>
        </p:spPr>
        <p:txBody>
          <a:bodyPr>
            <a:normAutofit/>
          </a:bodyPr>
          <a:lstStyle/>
          <a:p>
            <a:r>
              <a:rPr lang="en-US">
                <a:solidFill>
                  <a:schemeClr val="tx1"/>
                </a:solidFill>
              </a:rPr>
              <a:t>My Justice and my Seperation</a:t>
            </a:r>
          </a:p>
        </p:txBody>
      </p:sp>
      <p:graphicFrame>
        <p:nvGraphicFramePr>
          <p:cNvPr id="5" name="Content Placeholder 2">
            <a:extLst>
              <a:ext uri="{FF2B5EF4-FFF2-40B4-BE49-F238E27FC236}">
                <a16:creationId xmlns:a16="http://schemas.microsoft.com/office/drawing/2014/main" id="{C7954A5B-841C-4346-B1AE-2E0F176D06A1}"/>
              </a:ext>
            </a:extLst>
          </p:cNvPr>
          <p:cNvGraphicFramePr>
            <a:graphicFrameLocks noGrp="1"/>
          </p:cNvGraphicFramePr>
          <p:nvPr>
            <p:ph idx="1"/>
            <p:extLst>
              <p:ext uri="{D42A27DB-BD31-4B8C-83A1-F6EECF244321}">
                <p14:modId xmlns:p14="http://schemas.microsoft.com/office/powerpoint/2010/main" val="4228441035"/>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20207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10">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881E7BA1-B49A-5344-BD8A-2925A5B2DB09}"/>
              </a:ext>
            </a:extLst>
          </p:cNvPr>
          <p:cNvSpPr>
            <a:spLocks noGrp="1"/>
          </p:cNvSpPr>
          <p:nvPr>
            <p:ph type="title"/>
          </p:nvPr>
        </p:nvSpPr>
        <p:spPr>
          <a:xfrm>
            <a:off x="1759287" y="798881"/>
            <a:ext cx="8673427" cy="1048945"/>
          </a:xfrm>
        </p:spPr>
        <p:txBody>
          <a:bodyPr>
            <a:normAutofit/>
          </a:bodyPr>
          <a:lstStyle/>
          <a:p>
            <a:r>
              <a:rPr lang="en-US">
                <a:solidFill>
                  <a:schemeClr val="tx1"/>
                </a:solidFill>
              </a:rPr>
              <a:t>My Justice and My Truth</a:t>
            </a:r>
          </a:p>
        </p:txBody>
      </p:sp>
      <p:graphicFrame>
        <p:nvGraphicFramePr>
          <p:cNvPr id="5" name="Content Placeholder 2">
            <a:extLst>
              <a:ext uri="{FF2B5EF4-FFF2-40B4-BE49-F238E27FC236}">
                <a16:creationId xmlns:a16="http://schemas.microsoft.com/office/drawing/2014/main" id="{F23C9119-6442-49F4-BE7B-C3410F9B98BC}"/>
              </a:ext>
            </a:extLst>
          </p:cNvPr>
          <p:cNvGraphicFramePr>
            <a:graphicFrameLocks noGrp="1"/>
          </p:cNvGraphicFramePr>
          <p:nvPr>
            <p:ph idx="1"/>
            <p:extLst>
              <p:ext uri="{D42A27DB-BD31-4B8C-83A1-F6EECF244321}">
                <p14:modId xmlns:p14="http://schemas.microsoft.com/office/powerpoint/2010/main" val="1920837723"/>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54401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8069B301-BD8C-E14C-8FFD-78B8C2A6EB4B}"/>
              </a:ext>
            </a:extLst>
          </p:cNvPr>
          <p:cNvSpPr>
            <a:spLocks noGrp="1"/>
          </p:cNvSpPr>
          <p:nvPr>
            <p:ph type="title"/>
          </p:nvPr>
        </p:nvSpPr>
        <p:spPr>
          <a:xfrm>
            <a:off x="1759287" y="798881"/>
            <a:ext cx="8673427" cy="1048945"/>
          </a:xfrm>
        </p:spPr>
        <p:txBody>
          <a:bodyPr>
            <a:normAutofit/>
          </a:bodyPr>
          <a:lstStyle/>
          <a:p>
            <a:r>
              <a:rPr lang="en-US">
                <a:solidFill>
                  <a:schemeClr val="tx1"/>
                </a:solidFill>
              </a:rPr>
              <a:t>My Justice and my Reason</a:t>
            </a:r>
          </a:p>
        </p:txBody>
      </p:sp>
      <p:graphicFrame>
        <p:nvGraphicFramePr>
          <p:cNvPr id="5" name="Content Placeholder 2">
            <a:extLst>
              <a:ext uri="{FF2B5EF4-FFF2-40B4-BE49-F238E27FC236}">
                <a16:creationId xmlns:a16="http://schemas.microsoft.com/office/drawing/2014/main" id="{11779CDA-63A0-4966-A78E-8A9829584B0C}"/>
              </a:ext>
            </a:extLst>
          </p:cNvPr>
          <p:cNvGraphicFramePr>
            <a:graphicFrameLocks noGrp="1"/>
          </p:cNvGraphicFramePr>
          <p:nvPr>
            <p:ph idx="1"/>
            <p:extLst>
              <p:ext uri="{D42A27DB-BD31-4B8C-83A1-F6EECF244321}">
                <p14:modId xmlns:p14="http://schemas.microsoft.com/office/powerpoint/2010/main" val="373090040"/>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36680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5EED486D-50DC-40B5-B6BB-E18A56619A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44">
            <a:extLst>
              <a:ext uri="{FF2B5EF4-FFF2-40B4-BE49-F238E27FC236}">
                <a16:creationId xmlns:a16="http://schemas.microsoft.com/office/drawing/2014/main" id="{44E06636-FD81-4CFB-877B-32085067C3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6" name="Freeform 5">
              <a:extLst>
                <a:ext uri="{FF2B5EF4-FFF2-40B4-BE49-F238E27FC236}">
                  <a16:creationId xmlns:a16="http://schemas.microsoft.com/office/drawing/2014/main" id="{E2CF2E69-B9D0-457B-ABFC-FBA19D203DA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6">
              <a:extLst>
                <a:ext uri="{FF2B5EF4-FFF2-40B4-BE49-F238E27FC236}">
                  <a16:creationId xmlns:a16="http://schemas.microsoft.com/office/drawing/2014/main" id="{5151AA6D-6CA5-4BDF-8A77-C7606698C97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7">
              <a:extLst>
                <a:ext uri="{FF2B5EF4-FFF2-40B4-BE49-F238E27FC236}">
                  <a16:creationId xmlns:a16="http://schemas.microsoft.com/office/drawing/2014/main" id="{103D99E1-4029-4589-B6F0-94821DB4E1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Freeform 8">
              <a:extLst>
                <a:ext uri="{FF2B5EF4-FFF2-40B4-BE49-F238E27FC236}">
                  <a16:creationId xmlns:a16="http://schemas.microsoft.com/office/drawing/2014/main" id="{A86BA9C2-A058-41BB-AB0A-75C5FB5BB6B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Freeform 9">
              <a:extLst>
                <a:ext uri="{FF2B5EF4-FFF2-40B4-BE49-F238E27FC236}">
                  <a16:creationId xmlns:a16="http://schemas.microsoft.com/office/drawing/2014/main" id="{5EEE7D04-AE36-4378-A69E-60E8450074E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Freeform 10">
              <a:extLst>
                <a:ext uri="{FF2B5EF4-FFF2-40B4-BE49-F238E27FC236}">
                  <a16:creationId xmlns:a16="http://schemas.microsoft.com/office/drawing/2014/main" id="{85E3A5A7-22F3-40DF-857E-A6C62BFBE5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Freeform 11">
              <a:extLst>
                <a:ext uri="{FF2B5EF4-FFF2-40B4-BE49-F238E27FC236}">
                  <a16:creationId xmlns:a16="http://schemas.microsoft.com/office/drawing/2014/main" id="{FF259E04-F46D-4DCC-9AB3-9A162563468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Freeform 12">
              <a:extLst>
                <a:ext uri="{FF2B5EF4-FFF2-40B4-BE49-F238E27FC236}">
                  <a16:creationId xmlns:a16="http://schemas.microsoft.com/office/drawing/2014/main" id="{DC728E11-3843-49B2-87D0-C6A4F6A122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Freeform 13">
              <a:extLst>
                <a:ext uri="{FF2B5EF4-FFF2-40B4-BE49-F238E27FC236}">
                  <a16:creationId xmlns:a16="http://schemas.microsoft.com/office/drawing/2014/main" id="{58F60833-DE23-4160-9500-3513A12422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Freeform 14">
              <a:extLst>
                <a:ext uri="{FF2B5EF4-FFF2-40B4-BE49-F238E27FC236}">
                  <a16:creationId xmlns:a16="http://schemas.microsoft.com/office/drawing/2014/main" id="{8076BDE8-42FE-4B07-8497-301F9EA3F5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Freeform 15">
              <a:extLst>
                <a:ext uri="{FF2B5EF4-FFF2-40B4-BE49-F238E27FC236}">
                  <a16:creationId xmlns:a16="http://schemas.microsoft.com/office/drawing/2014/main" id="{36AE6D8F-BF10-4257-913B-D58BFDDCA0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Freeform 16">
              <a:extLst>
                <a:ext uri="{FF2B5EF4-FFF2-40B4-BE49-F238E27FC236}">
                  <a16:creationId xmlns:a16="http://schemas.microsoft.com/office/drawing/2014/main" id="{0AADAF7D-FB50-45EE-A30F-7677E939EF2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Freeform 17">
              <a:extLst>
                <a:ext uri="{FF2B5EF4-FFF2-40B4-BE49-F238E27FC236}">
                  <a16:creationId xmlns:a16="http://schemas.microsoft.com/office/drawing/2014/main" id="{AE1D6987-8A1B-4240-9987-1B14540B8F8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Freeform 18">
              <a:extLst>
                <a:ext uri="{FF2B5EF4-FFF2-40B4-BE49-F238E27FC236}">
                  <a16:creationId xmlns:a16="http://schemas.microsoft.com/office/drawing/2014/main" id="{467D3129-38C8-46A9-ACDC-8A09D9C7F70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Freeform 19">
              <a:extLst>
                <a:ext uri="{FF2B5EF4-FFF2-40B4-BE49-F238E27FC236}">
                  <a16:creationId xmlns:a16="http://schemas.microsoft.com/office/drawing/2014/main" id="{54267F25-9577-4999-8A85-D31048EE1A5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Freeform 20">
              <a:extLst>
                <a:ext uri="{FF2B5EF4-FFF2-40B4-BE49-F238E27FC236}">
                  <a16:creationId xmlns:a16="http://schemas.microsoft.com/office/drawing/2014/main" id="{7D1B8F8B-2873-4706-97AB-26D9BD6CBC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 name="Freeform 21">
              <a:extLst>
                <a:ext uri="{FF2B5EF4-FFF2-40B4-BE49-F238E27FC236}">
                  <a16:creationId xmlns:a16="http://schemas.microsoft.com/office/drawing/2014/main" id="{92328B9F-78D3-49F8-865E-1F88BE5564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 name="Freeform 22">
              <a:extLst>
                <a:ext uri="{FF2B5EF4-FFF2-40B4-BE49-F238E27FC236}">
                  <a16:creationId xmlns:a16="http://schemas.microsoft.com/office/drawing/2014/main" id="{CFB61E99-5EBC-4B63-9A72-DF00DF6A6CA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 name="Freeform 23">
              <a:extLst>
                <a:ext uri="{FF2B5EF4-FFF2-40B4-BE49-F238E27FC236}">
                  <a16:creationId xmlns:a16="http://schemas.microsoft.com/office/drawing/2014/main" id="{CB29336D-643E-4F31-A9AD-B4E5932932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Freeform 24">
              <a:extLst>
                <a:ext uri="{FF2B5EF4-FFF2-40B4-BE49-F238E27FC236}">
                  <a16:creationId xmlns:a16="http://schemas.microsoft.com/office/drawing/2014/main" id="{0D030337-0389-41D9-A5B8-AE6F007563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 name="Freeform 25">
              <a:extLst>
                <a:ext uri="{FF2B5EF4-FFF2-40B4-BE49-F238E27FC236}">
                  <a16:creationId xmlns:a16="http://schemas.microsoft.com/office/drawing/2014/main" id="{03E09386-7A3B-48F3-A7A2-3F342D9917B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68" name="Rectangle 67">
            <a:extLst>
              <a:ext uri="{FF2B5EF4-FFF2-40B4-BE49-F238E27FC236}">
                <a16:creationId xmlns:a16="http://schemas.microsoft.com/office/drawing/2014/main" id="{FD425171-B724-4A7F-81FB-15CC599D5B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682" y="1377682"/>
            <a:ext cx="5936885"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Isosceles Triangle 22">
            <a:extLst>
              <a:ext uri="{FF2B5EF4-FFF2-40B4-BE49-F238E27FC236}">
                <a16:creationId xmlns:a16="http://schemas.microsoft.com/office/drawing/2014/main" id="{DD767DAD-8184-49CD-9312-531CBE37C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602131" y="5223532"/>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71">
            <a:extLst>
              <a:ext uri="{FF2B5EF4-FFF2-40B4-BE49-F238E27FC236}">
                <a16:creationId xmlns:a16="http://schemas.microsoft.com/office/drawing/2014/main" id="{48F895A8-954D-4E6F-A5B9-13CA653395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682" y="1961035"/>
            <a:ext cx="5935796" cy="32676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169533-4112-FE4E-A727-FF4F63A723CB}"/>
              </a:ext>
            </a:extLst>
          </p:cNvPr>
          <p:cNvSpPr>
            <a:spLocks noGrp="1"/>
          </p:cNvSpPr>
          <p:nvPr>
            <p:ph type="title"/>
          </p:nvPr>
        </p:nvSpPr>
        <p:spPr>
          <a:xfrm>
            <a:off x="873978" y="2039943"/>
            <a:ext cx="5767566" cy="838773"/>
          </a:xfrm>
        </p:spPr>
        <p:txBody>
          <a:bodyPr anchor="ctr">
            <a:normAutofit/>
          </a:bodyPr>
          <a:lstStyle/>
          <a:p>
            <a:r>
              <a:rPr lang="en-US" sz="2800"/>
              <a:t>My Justice and my Light</a:t>
            </a:r>
          </a:p>
        </p:txBody>
      </p:sp>
      <p:sp>
        <p:nvSpPr>
          <p:cNvPr id="3" name="Content Placeholder 2">
            <a:extLst>
              <a:ext uri="{FF2B5EF4-FFF2-40B4-BE49-F238E27FC236}">
                <a16:creationId xmlns:a16="http://schemas.microsoft.com/office/drawing/2014/main" id="{01788340-05FB-CB48-9505-9B41EA50A17C}"/>
              </a:ext>
            </a:extLst>
          </p:cNvPr>
          <p:cNvSpPr>
            <a:spLocks noGrp="1"/>
          </p:cNvSpPr>
          <p:nvPr>
            <p:ph idx="1"/>
          </p:nvPr>
        </p:nvSpPr>
        <p:spPr>
          <a:xfrm>
            <a:off x="873102" y="2878716"/>
            <a:ext cx="5768442" cy="2262085"/>
          </a:xfrm>
        </p:spPr>
        <p:txBody>
          <a:bodyPr>
            <a:normAutofit/>
          </a:bodyPr>
          <a:lstStyle/>
          <a:p>
            <a:pPr>
              <a:lnSpc>
                <a:spcPct val="110000"/>
              </a:lnSpc>
            </a:pPr>
            <a:r>
              <a:rPr lang="en-US" sz="1400" dirty="0">
                <a:solidFill>
                  <a:srgbClr val="FFFFFE"/>
                </a:solidFill>
              </a:rPr>
              <a:t>Do I have any light, good or truth left inside me? Is it hidden in the darkness? Can my darkness be transformed into light? Can my evil be transformed into good? Can my negative be transformed into positive? Can I find this potential spark of light and use it to help me find the hidden light, goodness and truth within others? Can it help me see through the outer layers of falsehood that hide our true identity and essence of our Being? How can seeking Light in myself and others help me become more Just and able to make an accurate judgement?</a:t>
            </a:r>
          </a:p>
        </p:txBody>
      </p:sp>
      <p:pic>
        <p:nvPicPr>
          <p:cNvPr id="5" name="Picture 4" descr="One glowing light bulb in sea of unlit bulbs">
            <a:extLst>
              <a:ext uri="{FF2B5EF4-FFF2-40B4-BE49-F238E27FC236}">
                <a16:creationId xmlns:a16="http://schemas.microsoft.com/office/drawing/2014/main" id="{61C94D0E-781A-4D85-817E-AC055601D429}"/>
              </a:ext>
            </a:extLst>
          </p:cNvPr>
          <p:cNvPicPr>
            <a:picLocks noChangeAspect="1"/>
          </p:cNvPicPr>
          <p:nvPr/>
        </p:nvPicPr>
        <p:blipFill rotWithShape="1">
          <a:blip r:embed="rId2"/>
          <a:srcRect l="28523" r="20714"/>
          <a:stretch/>
        </p:blipFill>
        <p:spPr>
          <a:xfrm>
            <a:off x="7549862" y="227"/>
            <a:ext cx="4641833" cy="6858000"/>
          </a:xfrm>
          <a:prstGeom prst="rect">
            <a:avLst/>
          </a:prstGeom>
        </p:spPr>
      </p:pic>
    </p:spTree>
    <p:extLst>
      <p:ext uri="{BB962C8B-B14F-4D97-AF65-F5344CB8AC3E}">
        <p14:creationId xmlns:p14="http://schemas.microsoft.com/office/powerpoint/2010/main" val="5591131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7">
            <a:extLst>
              <a:ext uri="{FF2B5EF4-FFF2-40B4-BE49-F238E27FC236}">
                <a16:creationId xmlns:a16="http://schemas.microsoft.com/office/drawing/2014/main" id="{F3C5918A-1DC5-4CF3-AA27-00AA3088A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9">
            <a:extLst>
              <a:ext uri="{FF2B5EF4-FFF2-40B4-BE49-F238E27FC236}">
                <a16:creationId xmlns:a16="http://schemas.microsoft.com/office/drawing/2014/main" id="{B786683A-6FD6-4BF7-B3B0-DC3976773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Shape 11">
            <a:extLst>
              <a:ext uri="{FF2B5EF4-FFF2-40B4-BE49-F238E27FC236}">
                <a16:creationId xmlns:a16="http://schemas.microsoft.com/office/drawing/2014/main" id="{05169E50-59FB-4AEE-B61D-44A882A4C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Shape 13">
            <a:extLst>
              <a:ext uri="{FF2B5EF4-FFF2-40B4-BE49-F238E27FC236}">
                <a16:creationId xmlns:a16="http://schemas.microsoft.com/office/drawing/2014/main" id="{117C30F0-5A38-4B60-B632-3AF7C2780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Shape 15">
            <a:extLst>
              <a:ext uri="{FF2B5EF4-FFF2-40B4-BE49-F238E27FC236}">
                <a16:creationId xmlns:a16="http://schemas.microsoft.com/office/drawing/2014/main" id="{A200CBA5-3F2B-4AAC-9F86-99AFECC19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65CE263-7BB1-A14B-9E83-62BA22173F1C}"/>
              </a:ext>
            </a:extLst>
          </p:cNvPr>
          <p:cNvSpPr>
            <a:spLocks noGrp="1"/>
          </p:cNvSpPr>
          <p:nvPr>
            <p:ph type="title"/>
          </p:nvPr>
        </p:nvSpPr>
        <p:spPr>
          <a:xfrm>
            <a:off x="7874928" y="1124998"/>
            <a:ext cx="3456122" cy="4589717"/>
          </a:xfrm>
        </p:spPr>
        <p:txBody>
          <a:bodyPr>
            <a:normAutofit/>
          </a:bodyPr>
          <a:lstStyle/>
          <a:p>
            <a:pPr algn="l"/>
            <a:r>
              <a:rPr lang="en-US" sz="4800"/>
              <a:t>My Justice and My Obedience</a:t>
            </a:r>
          </a:p>
        </p:txBody>
      </p:sp>
      <p:sp>
        <p:nvSpPr>
          <p:cNvPr id="3" name="Content Placeholder 2">
            <a:extLst>
              <a:ext uri="{FF2B5EF4-FFF2-40B4-BE49-F238E27FC236}">
                <a16:creationId xmlns:a16="http://schemas.microsoft.com/office/drawing/2014/main" id="{D9CB4F38-B21E-434D-963E-EB4D9D6441A3}"/>
              </a:ext>
            </a:extLst>
          </p:cNvPr>
          <p:cNvSpPr>
            <a:spLocks noGrp="1"/>
          </p:cNvSpPr>
          <p:nvPr>
            <p:ph idx="1"/>
          </p:nvPr>
        </p:nvSpPr>
        <p:spPr>
          <a:xfrm>
            <a:off x="798577" y="794042"/>
            <a:ext cx="5427137" cy="5248622"/>
          </a:xfrm>
        </p:spPr>
        <p:txBody>
          <a:bodyPr>
            <a:normAutofit/>
          </a:bodyPr>
          <a:lstStyle/>
          <a:p>
            <a:pPr>
              <a:lnSpc>
                <a:spcPct val="110000"/>
              </a:lnSpc>
            </a:pPr>
            <a:r>
              <a:rPr lang="en-US" sz="1400"/>
              <a:t>How can I be ‘Just’ if I ‘hear’ and ‘disobey’ my internal and external truth and Reality?</a:t>
            </a:r>
          </a:p>
          <a:p>
            <a:pPr>
              <a:lnSpc>
                <a:spcPct val="110000"/>
              </a:lnSpc>
            </a:pPr>
            <a:r>
              <a:rPr lang="en-US" sz="1400"/>
              <a:t>How can I fairly earn my  ‘Justice’ and be more able to give and receive fair judgement if I myself am disobedient to the commands of Truth which bring forth Justice to others?</a:t>
            </a:r>
          </a:p>
          <a:p>
            <a:pPr>
              <a:lnSpc>
                <a:spcPct val="110000"/>
              </a:lnSpc>
            </a:pPr>
            <a:r>
              <a:rPr lang="en-US" sz="1400"/>
              <a:t>What stops me from obeying Commands that are from Something that is Higher than myself? Do I exalt myself through my arrogance to a point of destruction with my own hands? How can my humility help me overcome the arrogance of my soul which prevents me from Obedience to The Highest Truth, Will and Judgement- the Source of my Being- which can lead me to becoming more Just?</a:t>
            </a:r>
          </a:p>
          <a:p>
            <a:pPr>
              <a:lnSpc>
                <a:spcPct val="110000"/>
              </a:lnSpc>
            </a:pPr>
            <a:r>
              <a:rPr lang="en-US" sz="1400"/>
              <a:t>Am I able to ‘Obey’ for the sake of a Higher Justice, even if I do not yet ‘understand?’ How can Faith and Trust in my Judge help me to become more obedient to a Higher Truth that is beyond my own understanding? How can Faith and Trust in my Judge help me to surrender to the path of Justice according to a Will that is Higher than my own will?</a:t>
            </a:r>
          </a:p>
        </p:txBody>
      </p:sp>
    </p:spTree>
    <p:extLst>
      <p:ext uri="{BB962C8B-B14F-4D97-AF65-F5344CB8AC3E}">
        <p14:creationId xmlns:p14="http://schemas.microsoft.com/office/powerpoint/2010/main" val="21037466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082DC60F-1331-D64E-BEA5-FE98CE84FD9F}"/>
              </a:ext>
            </a:extLst>
          </p:cNvPr>
          <p:cNvSpPr>
            <a:spLocks noGrp="1"/>
          </p:cNvSpPr>
          <p:nvPr>
            <p:ph type="title"/>
          </p:nvPr>
        </p:nvSpPr>
        <p:spPr>
          <a:xfrm>
            <a:off x="1759287" y="798881"/>
            <a:ext cx="8673427" cy="1048945"/>
          </a:xfrm>
        </p:spPr>
        <p:txBody>
          <a:bodyPr>
            <a:normAutofit/>
          </a:bodyPr>
          <a:lstStyle/>
          <a:p>
            <a:r>
              <a:rPr lang="en-US">
                <a:solidFill>
                  <a:schemeClr val="tx1"/>
                </a:solidFill>
              </a:rPr>
              <a:t>My Justice and my Wisdom</a:t>
            </a:r>
          </a:p>
        </p:txBody>
      </p:sp>
      <p:graphicFrame>
        <p:nvGraphicFramePr>
          <p:cNvPr id="5" name="Content Placeholder 2">
            <a:extLst>
              <a:ext uri="{FF2B5EF4-FFF2-40B4-BE49-F238E27FC236}">
                <a16:creationId xmlns:a16="http://schemas.microsoft.com/office/drawing/2014/main" id="{32A0840E-0FCD-454C-8495-3841613C02D9}"/>
              </a:ext>
            </a:extLst>
          </p:cNvPr>
          <p:cNvGraphicFramePr>
            <a:graphicFrameLocks noGrp="1"/>
          </p:cNvGraphicFramePr>
          <p:nvPr>
            <p:ph idx="1"/>
            <p:extLst>
              <p:ext uri="{D42A27DB-BD31-4B8C-83A1-F6EECF244321}">
                <p14:modId xmlns:p14="http://schemas.microsoft.com/office/powerpoint/2010/main" val="3076129061"/>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16411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2DC21-AED2-0740-9D03-B4518848A624}"/>
              </a:ext>
            </a:extLst>
          </p:cNvPr>
          <p:cNvSpPr>
            <a:spLocks noGrp="1"/>
          </p:cNvSpPr>
          <p:nvPr>
            <p:ph type="title"/>
          </p:nvPr>
        </p:nvSpPr>
        <p:spPr>
          <a:xfrm>
            <a:off x="888631" y="2349925"/>
            <a:ext cx="3498979" cy="2456442"/>
          </a:xfrm>
        </p:spPr>
        <p:txBody>
          <a:bodyPr>
            <a:normAutofit/>
          </a:bodyPr>
          <a:lstStyle/>
          <a:p>
            <a:r>
              <a:rPr lang="en-US"/>
              <a:t>My Justice and my Knowledge</a:t>
            </a:r>
          </a:p>
        </p:txBody>
      </p:sp>
      <p:graphicFrame>
        <p:nvGraphicFramePr>
          <p:cNvPr id="37" name="Content Placeholder 2">
            <a:extLst>
              <a:ext uri="{FF2B5EF4-FFF2-40B4-BE49-F238E27FC236}">
                <a16:creationId xmlns:a16="http://schemas.microsoft.com/office/drawing/2014/main" id="{75789BFA-2748-43BA-8D27-D59F7222A93B}"/>
              </a:ext>
            </a:extLst>
          </p:cNvPr>
          <p:cNvGraphicFramePr>
            <a:graphicFrameLocks noGrp="1"/>
          </p:cNvGraphicFramePr>
          <p:nvPr>
            <p:ph idx="1"/>
            <p:extLst>
              <p:ext uri="{D42A27DB-BD31-4B8C-83A1-F6EECF244321}">
                <p14:modId xmlns:p14="http://schemas.microsoft.com/office/powerpoint/2010/main" val="177785558"/>
              </p:ext>
            </p:extLst>
          </p:nvPr>
        </p:nvGraphicFramePr>
        <p:xfrm>
          <a:off x="5574890" y="803186"/>
          <a:ext cx="5821767" cy="52878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36602878"/>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786683A-6FD6-4BF7-B3B0-DC3976773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Shape 11">
            <a:extLst>
              <a:ext uri="{FF2B5EF4-FFF2-40B4-BE49-F238E27FC236}">
                <a16:creationId xmlns:a16="http://schemas.microsoft.com/office/drawing/2014/main" id="{05169E50-59FB-4AEE-B61D-44A882A4C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Shape 13">
            <a:extLst>
              <a:ext uri="{FF2B5EF4-FFF2-40B4-BE49-F238E27FC236}">
                <a16:creationId xmlns:a16="http://schemas.microsoft.com/office/drawing/2014/main" id="{117C30F0-5A38-4B60-B632-3AF7C2780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Shape 15">
            <a:extLst>
              <a:ext uri="{FF2B5EF4-FFF2-40B4-BE49-F238E27FC236}">
                <a16:creationId xmlns:a16="http://schemas.microsoft.com/office/drawing/2014/main" id="{A200CBA5-3F2B-4AAC-9F86-99AFECC19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3267D68-5862-B14A-90C4-51072D4DE23E}"/>
              </a:ext>
            </a:extLst>
          </p:cNvPr>
          <p:cNvSpPr>
            <a:spLocks noGrp="1"/>
          </p:cNvSpPr>
          <p:nvPr>
            <p:ph type="title"/>
          </p:nvPr>
        </p:nvSpPr>
        <p:spPr>
          <a:xfrm>
            <a:off x="7874928" y="1124998"/>
            <a:ext cx="3456122" cy="4589717"/>
          </a:xfrm>
        </p:spPr>
        <p:txBody>
          <a:bodyPr>
            <a:normAutofit/>
          </a:bodyPr>
          <a:lstStyle/>
          <a:p>
            <a:pPr algn="l"/>
            <a:r>
              <a:rPr lang="en-US" sz="4800"/>
              <a:t>Why is my Justice important?</a:t>
            </a:r>
          </a:p>
        </p:txBody>
      </p:sp>
      <p:sp>
        <p:nvSpPr>
          <p:cNvPr id="3" name="Content Placeholder 2">
            <a:extLst>
              <a:ext uri="{FF2B5EF4-FFF2-40B4-BE49-F238E27FC236}">
                <a16:creationId xmlns:a16="http://schemas.microsoft.com/office/drawing/2014/main" id="{AE5C14D1-796A-A042-8DC1-FD3DFCF8FD05}"/>
              </a:ext>
            </a:extLst>
          </p:cNvPr>
          <p:cNvSpPr>
            <a:spLocks noGrp="1"/>
          </p:cNvSpPr>
          <p:nvPr>
            <p:ph idx="1"/>
          </p:nvPr>
        </p:nvSpPr>
        <p:spPr>
          <a:xfrm>
            <a:off x="798577" y="794042"/>
            <a:ext cx="5427137" cy="5248622"/>
          </a:xfrm>
        </p:spPr>
        <p:txBody>
          <a:bodyPr>
            <a:normAutofit/>
          </a:bodyPr>
          <a:lstStyle/>
          <a:p>
            <a:r>
              <a:rPr lang="en-US" sz="1600"/>
              <a:t>What would my world look and feel like without my justice or the justice of others? </a:t>
            </a:r>
          </a:p>
          <a:p>
            <a:r>
              <a:rPr lang="en-US" sz="1600"/>
              <a:t>How can the world in with I am part of, continue to grow and heal without my Justice? </a:t>
            </a:r>
          </a:p>
          <a:p>
            <a:r>
              <a:rPr lang="en-US" sz="1600"/>
              <a:t>How can I purify myself from my greed, my envy, my lust, my sloth, my anger/vengeance, my fears, my sorrows and my falsehood which leads me to my own destruction- without my justice?</a:t>
            </a:r>
          </a:p>
          <a:p>
            <a:r>
              <a:rPr lang="en-US" sz="1600"/>
              <a:t>Why is my justice necessary in order to help me recognize the opposites and separate good from evil? </a:t>
            </a:r>
          </a:p>
          <a:p>
            <a:r>
              <a:rPr lang="en-US" sz="1600"/>
              <a:t>How can I rise above and take control over the evil inclinations of my soul’s desires without recognizing good from evil, truth from falsehood, the wheat from the weeds- separating them, and pursuing the path of Justice towards purity? </a:t>
            </a:r>
          </a:p>
        </p:txBody>
      </p:sp>
    </p:spTree>
    <p:extLst>
      <p:ext uri="{BB962C8B-B14F-4D97-AF65-F5344CB8AC3E}">
        <p14:creationId xmlns:p14="http://schemas.microsoft.com/office/powerpoint/2010/main" val="42855566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3F45750A-9729-B44E-A7E8-57D6376ECD0C}"/>
              </a:ext>
            </a:extLst>
          </p:cNvPr>
          <p:cNvSpPr>
            <a:spLocks noGrp="1"/>
          </p:cNvSpPr>
          <p:nvPr>
            <p:ph type="title"/>
          </p:nvPr>
        </p:nvSpPr>
        <p:spPr>
          <a:xfrm>
            <a:off x="1759287" y="798881"/>
            <a:ext cx="8673427" cy="1048945"/>
          </a:xfrm>
        </p:spPr>
        <p:txBody>
          <a:bodyPr>
            <a:normAutofit/>
          </a:bodyPr>
          <a:lstStyle/>
          <a:p>
            <a:r>
              <a:rPr lang="en-US">
                <a:solidFill>
                  <a:schemeClr val="tx1"/>
                </a:solidFill>
              </a:rPr>
              <a:t>My Justice and my Understanding</a:t>
            </a:r>
          </a:p>
        </p:txBody>
      </p:sp>
      <p:graphicFrame>
        <p:nvGraphicFramePr>
          <p:cNvPr id="5" name="Content Placeholder 2">
            <a:extLst>
              <a:ext uri="{FF2B5EF4-FFF2-40B4-BE49-F238E27FC236}">
                <a16:creationId xmlns:a16="http://schemas.microsoft.com/office/drawing/2014/main" id="{7105D53C-BB26-4177-9756-E43ECFE1915D}"/>
              </a:ext>
            </a:extLst>
          </p:cNvPr>
          <p:cNvGraphicFramePr>
            <a:graphicFrameLocks noGrp="1"/>
          </p:cNvGraphicFramePr>
          <p:nvPr>
            <p:ph idx="1"/>
            <p:extLst>
              <p:ext uri="{D42A27DB-BD31-4B8C-83A1-F6EECF244321}">
                <p14:modId xmlns:p14="http://schemas.microsoft.com/office/powerpoint/2010/main" val="304465885"/>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510731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33"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9D5E965A-F213-F946-82DA-1D8542B0160B}"/>
              </a:ext>
            </a:extLst>
          </p:cNvPr>
          <p:cNvSpPr>
            <a:spLocks noGrp="1"/>
          </p:cNvSpPr>
          <p:nvPr>
            <p:ph type="title"/>
          </p:nvPr>
        </p:nvSpPr>
        <p:spPr>
          <a:xfrm>
            <a:off x="1759287" y="798881"/>
            <a:ext cx="8673427" cy="1048945"/>
          </a:xfrm>
        </p:spPr>
        <p:txBody>
          <a:bodyPr>
            <a:normAutofit/>
          </a:bodyPr>
          <a:lstStyle/>
          <a:p>
            <a:r>
              <a:rPr lang="en-US">
                <a:solidFill>
                  <a:schemeClr val="tx1"/>
                </a:solidFill>
              </a:rPr>
              <a:t>My Justice and my Compassion</a:t>
            </a:r>
          </a:p>
        </p:txBody>
      </p:sp>
      <p:graphicFrame>
        <p:nvGraphicFramePr>
          <p:cNvPr id="5" name="Content Placeholder 2">
            <a:extLst>
              <a:ext uri="{FF2B5EF4-FFF2-40B4-BE49-F238E27FC236}">
                <a16:creationId xmlns:a16="http://schemas.microsoft.com/office/drawing/2014/main" id="{256D8560-ABB4-40D0-83C1-4CF5B7498F80}"/>
              </a:ext>
            </a:extLst>
          </p:cNvPr>
          <p:cNvGraphicFramePr>
            <a:graphicFrameLocks noGrp="1"/>
          </p:cNvGraphicFramePr>
          <p:nvPr>
            <p:ph idx="1"/>
            <p:extLst>
              <p:ext uri="{D42A27DB-BD31-4B8C-83A1-F6EECF244321}">
                <p14:modId xmlns:p14="http://schemas.microsoft.com/office/powerpoint/2010/main" val="953938523"/>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52336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B00DB-2339-FD40-8D59-8D5C8795591E}"/>
              </a:ext>
            </a:extLst>
          </p:cNvPr>
          <p:cNvSpPr>
            <a:spLocks noGrp="1"/>
          </p:cNvSpPr>
          <p:nvPr>
            <p:ph type="title"/>
          </p:nvPr>
        </p:nvSpPr>
        <p:spPr>
          <a:xfrm>
            <a:off x="888631" y="2349925"/>
            <a:ext cx="3498979" cy="2456442"/>
          </a:xfrm>
        </p:spPr>
        <p:txBody>
          <a:bodyPr>
            <a:normAutofit/>
          </a:bodyPr>
          <a:lstStyle/>
          <a:p>
            <a:r>
              <a:rPr lang="en-US"/>
              <a:t>My Justice and my Peace</a:t>
            </a:r>
          </a:p>
        </p:txBody>
      </p:sp>
      <p:graphicFrame>
        <p:nvGraphicFramePr>
          <p:cNvPr id="5" name="Content Placeholder 2">
            <a:extLst>
              <a:ext uri="{FF2B5EF4-FFF2-40B4-BE49-F238E27FC236}">
                <a16:creationId xmlns:a16="http://schemas.microsoft.com/office/drawing/2014/main" id="{335263C4-8703-48C5-9473-6FF1FF7628A9}"/>
              </a:ext>
            </a:extLst>
          </p:cNvPr>
          <p:cNvGraphicFramePr>
            <a:graphicFrameLocks noGrp="1"/>
          </p:cNvGraphicFramePr>
          <p:nvPr>
            <p:ph idx="1"/>
            <p:extLst>
              <p:ext uri="{D42A27DB-BD31-4B8C-83A1-F6EECF244321}">
                <p14:modId xmlns:p14="http://schemas.microsoft.com/office/powerpoint/2010/main" val="2258994436"/>
              </p:ext>
            </p:extLst>
          </p:nvPr>
        </p:nvGraphicFramePr>
        <p:xfrm>
          <a:off x="5440363" y="1125538"/>
          <a:ext cx="5638800" cy="4603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66083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2" name="Group 91">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93"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8"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9"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1ECDB036-28CD-0C40-86B4-25A42EA22CCD}"/>
              </a:ext>
            </a:extLst>
          </p:cNvPr>
          <p:cNvSpPr>
            <a:spLocks noGrp="1"/>
          </p:cNvSpPr>
          <p:nvPr>
            <p:ph type="title"/>
          </p:nvPr>
        </p:nvSpPr>
        <p:spPr>
          <a:xfrm>
            <a:off x="1759287" y="798881"/>
            <a:ext cx="8673427" cy="1048945"/>
          </a:xfrm>
        </p:spPr>
        <p:txBody>
          <a:bodyPr>
            <a:normAutofit/>
          </a:bodyPr>
          <a:lstStyle/>
          <a:p>
            <a:r>
              <a:rPr lang="en-US">
                <a:solidFill>
                  <a:schemeClr val="tx1"/>
                </a:solidFill>
              </a:rPr>
              <a:t>My Justice and my Respect</a:t>
            </a:r>
          </a:p>
        </p:txBody>
      </p:sp>
      <p:graphicFrame>
        <p:nvGraphicFramePr>
          <p:cNvPr id="58" name="Content Placeholder 2">
            <a:extLst>
              <a:ext uri="{FF2B5EF4-FFF2-40B4-BE49-F238E27FC236}">
                <a16:creationId xmlns:a16="http://schemas.microsoft.com/office/drawing/2014/main" id="{3DB8E454-5455-4397-97D9-A6388D2D87BE}"/>
              </a:ext>
            </a:extLst>
          </p:cNvPr>
          <p:cNvGraphicFramePr>
            <a:graphicFrameLocks noGrp="1"/>
          </p:cNvGraphicFramePr>
          <p:nvPr>
            <p:ph idx="1"/>
            <p:extLst>
              <p:ext uri="{D42A27DB-BD31-4B8C-83A1-F6EECF244321}">
                <p14:modId xmlns:p14="http://schemas.microsoft.com/office/powerpoint/2010/main" val="3077392879"/>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83421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0F0FB308-11AB-6C4C-B0E0-7A56D9BA3CCE}"/>
              </a:ext>
            </a:extLst>
          </p:cNvPr>
          <p:cNvSpPr>
            <a:spLocks noGrp="1"/>
          </p:cNvSpPr>
          <p:nvPr>
            <p:ph type="title"/>
          </p:nvPr>
        </p:nvSpPr>
        <p:spPr>
          <a:xfrm>
            <a:off x="1759287" y="798881"/>
            <a:ext cx="8673427" cy="1048945"/>
          </a:xfrm>
        </p:spPr>
        <p:txBody>
          <a:bodyPr>
            <a:normAutofit/>
          </a:bodyPr>
          <a:lstStyle/>
          <a:p>
            <a:r>
              <a:rPr lang="en-US">
                <a:solidFill>
                  <a:schemeClr val="tx1"/>
                </a:solidFill>
              </a:rPr>
              <a:t>My Justice and my Love</a:t>
            </a:r>
          </a:p>
        </p:txBody>
      </p:sp>
      <p:graphicFrame>
        <p:nvGraphicFramePr>
          <p:cNvPr id="5" name="Content Placeholder 2">
            <a:extLst>
              <a:ext uri="{FF2B5EF4-FFF2-40B4-BE49-F238E27FC236}">
                <a16:creationId xmlns:a16="http://schemas.microsoft.com/office/drawing/2014/main" id="{94F06D5A-70C5-4725-8309-0377A2420183}"/>
              </a:ext>
            </a:extLst>
          </p:cNvPr>
          <p:cNvGraphicFramePr>
            <a:graphicFrameLocks noGrp="1"/>
          </p:cNvGraphicFramePr>
          <p:nvPr>
            <p:ph idx="1"/>
            <p:extLst>
              <p:ext uri="{D42A27DB-BD31-4B8C-83A1-F6EECF244321}">
                <p14:modId xmlns:p14="http://schemas.microsoft.com/office/powerpoint/2010/main" val="3057437890"/>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23558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786683A-6FD6-4BF7-B3B0-DC3976773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Shape 11">
            <a:extLst>
              <a:ext uri="{FF2B5EF4-FFF2-40B4-BE49-F238E27FC236}">
                <a16:creationId xmlns:a16="http://schemas.microsoft.com/office/drawing/2014/main" id="{05169E50-59FB-4AEE-B61D-44A882A4C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Shape 13">
            <a:extLst>
              <a:ext uri="{FF2B5EF4-FFF2-40B4-BE49-F238E27FC236}">
                <a16:creationId xmlns:a16="http://schemas.microsoft.com/office/drawing/2014/main" id="{117C30F0-5A38-4B60-B632-3AF7C2780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Shape 15">
            <a:extLst>
              <a:ext uri="{FF2B5EF4-FFF2-40B4-BE49-F238E27FC236}">
                <a16:creationId xmlns:a16="http://schemas.microsoft.com/office/drawing/2014/main" id="{A200CBA5-3F2B-4AAC-9F86-99AFECC19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757CB62-3DB3-BD4B-BBB2-4C3A1A63F644}"/>
              </a:ext>
            </a:extLst>
          </p:cNvPr>
          <p:cNvSpPr>
            <a:spLocks noGrp="1"/>
          </p:cNvSpPr>
          <p:nvPr>
            <p:ph type="title"/>
          </p:nvPr>
        </p:nvSpPr>
        <p:spPr>
          <a:xfrm>
            <a:off x="7874928" y="1124998"/>
            <a:ext cx="3456122" cy="4589717"/>
          </a:xfrm>
        </p:spPr>
        <p:txBody>
          <a:bodyPr>
            <a:normAutofit/>
          </a:bodyPr>
          <a:lstStyle/>
          <a:p>
            <a:pPr algn="l"/>
            <a:r>
              <a:rPr lang="en-US" sz="4800"/>
              <a:t>My Justice and my Courage</a:t>
            </a:r>
          </a:p>
        </p:txBody>
      </p:sp>
      <p:sp>
        <p:nvSpPr>
          <p:cNvPr id="3" name="Content Placeholder 2">
            <a:extLst>
              <a:ext uri="{FF2B5EF4-FFF2-40B4-BE49-F238E27FC236}">
                <a16:creationId xmlns:a16="http://schemas.microsoft.com/office/drawing/2014/main" id="{1B3E06E1-C885-E345-8BF4-044429968BC4}"/>
              </a:ext>
            </a:extLst>
          </p:cNvPr>
          <p:cNvSpPr>
            <a:spLocks noGrp="1"/>
          </p:cNvSpPr>
          <p:nvPr>
            <p:ph idx="1"/>
          </p:nvPr>
        </p:nvSpPr>
        <p:spPr>
          <a:xfrm>
            <a:off x="798577" y="794042"/>
            <a:ext cx="5427137" cy="5248622"/>
          </a:xfrm>
        </p:spPr>
        <p:txBody>
          <a:bodyPr>
            <a:normAutofit/>
          </a:bodyPr>
          <a:lstStyle/>
          <a:p>
            <a:pPr>
              <a:lnSpc>
                <a:spcPct val="110000"/>
              </a:lnSpc>
            </a:pPr>
            <a:r>
              <a:rPr lang="en-US" sz="1200"/>
              <a:t>Am I more or less able to pursue the path of Truth in Justice if I am afraid? Does it not take courage to speak the Truth even if it goes against myself? Does it not take courage to risk my life for the life of another?</a:t>
            </a:r>
          </a:p>
          <a:p>
            <a:pPr>
              <a:lnSpc>
                <a:spcPct val="110000"/>
              </a:lnSpc>
            </a:pPr>
            <a:r>
              <a:rPr lang="en-US" sz="1200"/>
              <a:t>Am I afraid to accept that there may be a Higher Justice that my justice? What am I afraid of? Am I afraid of death or destruction? Am I afraid of punishment? Am I afraid that my deceit may be revealed in Justice? How can pursuing a path of righteousness and Justice help me to become less afraid of facing a Higher Judgement in Justice from my Creator?</a:t>
            </a:r>
          </a:p>
          <a:p>
            <a:pPr>
              <a:lnSpc>
                <a:spcPct val="110000"/>
              </a:lnSpc>
            </a:pPr>
            <a:r>
              <a:rPr lang="en-US" sz="1200"/>
              <a:t>How can I be Just with myself and dive deep into my darkest places to find wisdom and light so that I can question myself and fight my evil inclinations with my Truth and reason- without courage? How would be able to separate my good from my evil with Truth, without destruction- if I fear to face my Creator? Why am I afraid? Am I afraid to mend my ways and take responsibility for my thoughts speech and behavior? </a:t>
            </a:r>
          </a:p>
          <a:p>
            <a:pPr>
              <a:lnSpc>
                <a:spcPct val="110000"/>
              </a:lnSpc>
            </a:pPr>
            <a:r>
              <a:rPr lang="en-US" sz="1200"/>
              <a:t>How can Fear of my Creator and a Higher Judgement/Justice help give me the strength to face my fears and not to fear anything except to be disconnected from my Source of  Truth/Light/Goodness/Life?</a:t>
            </a:r>
          </a:p>
        </p:txBody>
      </p:sp>
    </p:spTree>
    <p:extLst>
      <p:ext uri="{BB962C8B-B14F-4D97-AF65-F5344CB8AC3E}">
        <p14:creationId xmlns:p14="http://schemas.microsoft.com/office/powerpoint/2010/main" val="34387928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6"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4F77C9-70D6-3742-8CC5-85FE10F690CF}"/>
              </a:ext>
            </a:extLst>
          </p:cNvPr>
          <p:cNvSpPr>
            <a:spLocks noGrp="1"/>
          </p:cNvSpPr>
          <p:nvPr>
            <p:ph type="title"/>
          </p:nvPr>
        </p:nvSpPr>
        <p:spPr>
          <a:xfrm>
            <a:off x="2880485" y="841375"/>
            <a:ext cx="6230857" cy="1230570"/>
          </a:xfrm>
        </p:spPr>
        <p:txBody>
          <a:bodyPr anchor="t">
            <a:normAutofit/>
          </a:bodyPr>
          <a:lstStyle/>
          <a:p>
            <a:pPr algn="l"/>
            <a:r>
              <a:rPr lang="en-US" sz="3600">
                <a:solidFill>
                  <a:schemeClr val="accent1"/>
                </a:solidFill>
              </a:rPr>
              <a:t>My Justice and my Patience</a:t>
            </a: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E5ADCD68-05CC-5A46-BADB-5B731EAA45B5}"/>
              </a:ext>
            </a:extLst>
          </p:cNvPr>
          <p:cNvSpPr>
            <a:spLocks noGrp="1"/>
          </p:cNvSpPr>
          <p:nvPr>
            <p:ph idx="1"/>
          </p:nvPr>
        </p:nvSpPr>
        <p:spPr>
          <a:xfrm>
            <a:off x="2880487" y="2249046"/>
            <a:ext cx="6123783" cy="3802762"/>
          </a:xfrm>
        </p:spPr>
        <p:txBody>
          <a:bodyPr anchor="t">
            <a:normAutofit/>
          </a:bodyPr>
          <a:lstStyle/>
          <a:p>
            <a:pPr>
              <a:lnSpc>
                <a:spcPct val="110000"/>
              </a:lnSpc>
            </a:pPr>
            <a:r>
              <a:rPr lang="en-US" sz="900"/>
              <a:t>Am I more or less likely to pursue a Higher Justice with or without patience and perseverance? </a:t>
            </a:r>
          </a:p>
          <a:p>
            <a:pPr>
              <a:lnSpc>
                <a:spcPct val="110000"/>
              </a:lnSpc>
            </a:pPr>
            <a:r>
              <a:rPr lang="en-US" sz="900"/>
              <a:t>Am I more or less likely to become more patient if I am not Just? </a:t>
            </a:r>
          </a:p>
          <a:p>
            <a:pPr>
              <a:lnSpc>
                <a:spcPct val="110000"/>
              </a:lnSpc>
            </a:pPr>
            <a:r>
              <a:rPr lang="en-US" sz="900"/>
              <a:t>Does my patience not reflect my faith in a Higher Truth and Justice? </a:t>
            </a:r>
          </a:p>
          <a:p>
            <a:pPr>
              <a:lnSpc>
                <a:spcPct val="110000"/>
              </a:lnSpc>
            </a:pPr>
            <a:r>
              <a:rPr lang="en-US" sz="900"/>
              <a:t>Does my patience not reflect my inner Justice and ability to pursue seeking and revealing my Truth?</a:t>
            </a:r>
          </a:p>
          <a:p>
            <a:pPr>
              <a:lnSpc>
                <a:spcPct val="110000"/>
              </a:lnSpc>
            </a:pPr>
            <a:r>
              <a:rPr lang="en-US" sz="900"/>
              <a:t>How can my patience during times of anger against the injustice of others, help me to be less harsh and inaccurate in my judgement and retribution? How can my patience during times of anger help me to listen more and ‘understand’ the hidden layers of those whom I Judge? How can this enable me to better know myself and therefore my excuses for my wrongdoings and imperfections? How can this then help lead me to compassion and add sweetness to my bitter judgement? How can this help to restore justice in the world without unnecessary pain, suffering and destruction?</a:t>
            </a:r>
          </a:p>
          <a:p>
            <a:pPr>
              <a:lnSpc>
                <a:spcPct val="110000"/>
              </a:lnSpc>
            </a:pPr>
            <a:r>
              <a:rPr lang="en-US" sz="900"/>
              <a:t>How can my patience help me Rely more on the Judgement of my Creator rather than my own judgement and understanding in situations that is beyond my own control or ability to change- in order to pursue a Higher and more True Justice? </a:t>
            </a:r>
          </a:p>
          <a:p>
            <a:pPr>
              <a:lnSpc>
                <a:spcPct val="110000"/>
              </a:lnSpc>
            </a:pPr>
            <a:r>
              <a:rPr lang="en-US" sz="900"/>
              <a:t>How can trusting in the Higher Judgement/Justice of my Creator in situations where I am unable to pursue my justice in this world- help me to become more patient during times of oppression, hardship and struggle?</a:t>
            </a:r>
          </a:p>
          <a:p>
            <a:pPr>
              <a:lnSpc>
                <a:spcPct val="110000"/>
              </a:lnSpc>
            </a:pPr>
            <a:r>
              <a:rPr lang="en-US" sz="900"/>
              <a:t>How can my patience help to delay my justice in order to give more time for others to repent and mend their ways? Would I not like that my Creator is Patient with me before the Day of my Judgement?</a:t>
            </a:r>
          </a:p>
        </p:txBody>
      </p:sp>
    </p:spTree>
    <p:extLst>
      <p:ext uri="{BB962C8B-B14F-4D97-AF65-F5344CB8AC3E}">
        <p14:creationId xmlns:p14="http://schemas.microsoft.com/office/powerpoint/2010/main" val="3339442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Rectangle 32">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31577A-CA16-B843-A212-3C13298358A6}"/>
              </a:ext>
            </a:extLst>
          </p:cNvPr>
          <p:cNvSpPr>
            <a:spLocks noGrp="1"/>
          </p:cNvSpPr>
          <p:nvPr>
            <p:ph type="title"/>
          </p:nvPr>
        </p:nvSpPr>
        <p:spPr>
          <a:xfrm>
            <a:off x="645459" y="960120"/>
            <a:ext cx="3865695" cy="4171278"/>
          </a:xfrm>
        </p:spPr>
        <p:txBody>
          <a:bodyPr>
            <a:normAutofit/>
          </a:bodyPr>
          <a:lstStyle/>
          <a:p>
            <a:pPr algn="r"/>
            <a:r>
              <a:rPr lang="en-US" sz="4400">
                <a:solidFill>
                  <a:schemeClr val="tx1"/>
                </a:solidFill>
              </a:rPr>
              <a:t>My Justice and my Perseverance</a:t>
            </a:r>
          </a:p>
        </p:txBody>
      </p:sp>
      <p:cxnSp>
        <p:nvCxnSpPr>
          <p:cNvPr id="35" name="Straight Connector 34">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C57D461-39FE-C044-AB5F-A89222A10D5E}"/>
              </a:ext>
            </a:extLst>
          </p:cNvPr>
          <p:cNvSpPr>
            <a:spLocks noGrp="1"/>
          </p:cNvSpPr>
          <p:nvPr>
            <p:ph idx="1"/>
          </p:nvPr>
        </p:nvSpPr>
        <p:spPr>
          <a:xfrm>
            <a:off x="4983164" y="960120"/>
            <a:ext cx="5511800" cy="4171278"/>
          </a:xfrm>
        </p:spPr>
        <p:txBody>
          <a:bodyPr>
            <a:normAutofit/>
          </a:bodyPr>
          <a:lstStyle/>
          <a:p>
            <a:pPr>
              <a:lnSpc>
                <a:spcPct val="110000"/>
              </a:lnSpc>
            </a:pPr>
            <a:r>
              <a:rPr lang="en-US" sz="1100"/>
              <a:t>Is it easy to pursue Justice? Do I feel like giving up sometimes? How heavy is this burden and responsibility that I have taken on myself? </a:t>
            </a:r>
          </a:p>
          <a:p>
            <a:pPr>
              <a:lnSpc>
                <a:spcPct val="110000"/>
              </a:lnSpc>
            </a:pPr>
            <a:r>
              <a:rPr lang="en-US" sz="1100"/>
              <a:t>What am I able to do? What is my potential? How can I reach the best of my potential in my ability to pursue Justice?</a:t>
            </a:r>
          </a:p>
          <a:p>
            <a:pPr>
              <a:lnSpc>
                <a:spcPct val="110000"/>
              </a:lnSpc>
            </a:pPr>
            <a:r>
              <a:rPr lang="en-US" sz="1100"/>
              <a:t>Can the saving of one life save all of humanity? Can saving one limb save one life? Can dressing a wound of another help to save one limb? Can learning about how to dress a wound with knowledge and experience, lead me to help dress my fellow human’s wound? </a:t>
            </a:r>
          </a:p>
          <a:p>
            <a:pPr>
              <a:lnSpc>
                <a:spcPct val="110000"/>
              </a:lnSpc>
            </a:pPr>
            <a:r>
              <a:rPr lang="en-US" sz="1100"/>
              <a:t>How can taking small steps according to what I can do in my given time and situation lead me to making a bigger and bigger difference with each day through perseverance in Justice?</a:t>
            </a:r>
          </a:p>
          <a:p>
            <a:pPr>
              <a:lnSpc>
                <a:spcPct val="110000"/>
              </a:lnSpc>
            </a:pPr>
            <a:r>
              <a:rPr lang="en-US" sz="1100"/>
              <a:t>Am I not made stronger through that which does not kill me? Do I get back up when I fall? Do I give up when I make a mistake?  </a:t>
            </a:r>
          </a:p>
          <a:p>
            <a:pPr>
              <a:lnSpc>
                <a:spcPct val="110000"/>
              </a:lnSpc>
            </a:pPr>
            <a:r>
              <a:rPr lang="en-US" sz="1100"/>
              <a:t>How can I learn and grow and take on bigger challenges if I do not fail and learn from my mistakes? How can persevering despite my imperfections and learning from my failures teach me wisdom and give me strength to pursue the Path of Justice?</a:t>
            </a:r>
          </a:p>
        </p:txBody>
      </p:sp>
    </p:spTree>
    <p:extLst>
      <p:ext uri="{BB962C8B-B14F-4D97-AF65-F5344CB8AC3E}">
        <p14:creationId xmlns:p14="http://schemas.microsoft.com/office/powerpoint/2010/main" val="392330471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B472C82C-083B-8E43-8820-79DE088B7AE2}"/>
              </a:ext>
            </a:extLst>
          </p:cNvPr>
          <p:cNvSpPr>
            <a:spLocks noGrp="1"/>
          </p:cNvSpPr>
          <p:nvPr>
            <p:ph type="title"/>
          </p:nvPr>
        </p:nvSpPr>
        <p:spPr>
          <a:xfrm>
            <a:off x="1759287" y="798881"/>
            <a:ext cx="8673427" cy="1048945"/>
          </a:xfrm>
        </p:spPr>
        <p:txBody>
          <a:bodyPr>
            <a:normAutofit/>
          </a:bodyPr>
          <a:lstStyle/>
          <a:p>
            <a:r>
              <a:rPr lang="en-US">
                <a:solidFill>
                  <a:schemeClr val="tx1"/>
                </a:solidFill>
              </a:rPr>
              <a:t>My Justice and my Discipline</a:t>
            </a:r>
          </a:p>
        </p:txBody>
      </p:sp>
      <p:graphicFrame>
        <p:nvGraphicFramePr>
          <p:cNvPr id="5" name="Content Placeholder 2">
            <a:extLst>
              <a:ext uri="{FF2B5EF4-FFF2-40B4-BE49-F238E27FC236}">
                <a16:creationId xmlns:a16="http://schemas.microsoft.com/office/drawing/2014/main" id="{5F8A23FB-E879-451D-B874-285235A19163}"/>
              </a:ext>
            </a:extLst>
          </p:cNvPr>
          <p:cNvGraphicFramePr>
            <a:graphicFrameLocks noGrp="1"/>
          </p:cNvGraphicFramePr>
          <p:nvPr>
            <p:ph idx="1"/>
            <p:extLst>
              <p:ext uri="{D42A27DB-BD31-4B8C-83A1-F6EECF244321}">
                <p14:modId xmlns:p14="http://schemas.microsoft.com/office/powerpoint/2010/main" val="1344725692"/>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378422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CB1BB085-C859-CB4B-8A54-B31FFE15CD5D}"/>
              </a:ext>
            </a:extLst>
          </p:cNvPr>
          <p:cNvSpPr>
            <a:spLocks noGrp="1"/>
          </p:cNvSpPr>
          <p:nvPr>
            <p:ph type="title"/>
          </p:nvPr>
        </p:nvSpPr>
        <p:spPr>
          <a:xfrm>
            <a:off x="1759287" y="798881"/>
            <a:ext cx="8673427" cy="1048945"/>
          </a:xfrm>
        </p:spPr>
        <p:txBody>
          <a:bodyPr>
            <a:normAutofit/>
          </a:bodyPr>
          <a:lstStyle/>
          <a:p>
            <a:r>
              <a:rPr lang="en-US">
                <a:solidFill>
                  <a:schemeClr val="tx1"/>
                </a:solidFill>
              </a:rPr>
              <a:t>My Justice and my Gratitude</a:t>
            </a:r>
          </a:p>
        </p:txBody>
      </p:sp>
      <p:graphicFrame>
        <p:nvGraphicFramePr>
          <p:cNvPr id="5" name="Content Placeholder 2">
            <a:extLst>
              <a:ext uri="{FF2B5EF4-FFF2-40B4-BE49-F238E27FC236}">
                <a16:creationId xmlns:a16="http://schemas.microsoft.com/office/drawing/2014/main" id="{4229A28A-1E3A-4065-A29F-2A5BA9B2F034}"/>
              </a:ext>
            </a:extLst>
          </p:cNvPr>
          <p:cNvGraphicFramePr>
            <a:graphicFrameLocks noGrp="1"/>
          </p:cNvGraphicFramePr>
          <p:nvPr>
            <p:ph idx="1"/>
            <p:extLst>
              <p:ext uri="{D42A27DB-BD31-4B8C-83A1-F6EECF244321}">
                <p14:modId xmlns:p14="http://schemas.microsoft.com/office/powerpoint/2010/main" val="3108146095"/>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04152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1BDF37BA-B2C3-1E41-9E46-430DA4833D66}"/>
              </a:ext>
            </a:extLst>
          </p:cNvPr>
          <p:cNvSpPr>
            <a:spLocks noGrp="1"/>
          </p:cNvSpPr>
          <p:nvPr>
            <p:ph type="title"/>
          </p:nvPr>
        </p:nvSpPr>
        <p:spPr>
          <a:xfrm>
            <a:off x="1759287" y="798881"/>
            <a:ext cx="8673427" cy="1048945"/>
          </a:xfrm>
        </p:spPr>
        <p:txBody>
          <a:bodyPr>
            <a:normAutofit/>
          </a:bodyPr>
          <a:lstStyle/>
          <a:p>
            <a:r>
              <a:rPr lang="en-US">
                <a:solidFill>
                  <a:schemeClr val="tx1"/>
                </a:solidFill>
              </a:rPr>
              <a:t>How can my Justice help me?</a:t>
            </a:r>
          </a:p>
        </p:txBody>
      </p:sp>
      <p:graphicFrame>
        <p:nvGraphicFramePr>
          <p:cNvPr id="5" name="Content Placeholder 2">
            <a:extLst>
              <a:ext uri="{FF2B5EF4-FFF2-40B4-BE49-F238E27FC236}">
                <a16:creationId xmlns:a16="http://schemas.microsoft.com/office/drawing/2014/main" id="{84811838-649C-420D-9518-B3E0661B051C}"/>
              </a:ext>
            </a:extLst>
          </p:cNvPr>
          <p:cNvGraphicFramePr>
            <a:graphicFrameLocks noGrp="1"/>
          </p:cNvGraphicFramePr>
          <p:nvPr>
            <p:ph idx="1"/>
            <p:extLst>
              <p:ext uri="{D42A27DB-BD31-4B8C-83A1-F6EECF244321}">
                <p14:modId xmlns:p14="http://schemas.microsoft.com/office/powerpoint/2010/main" val="3569565471"/>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662357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BA51C4EE-6944-3143-8B4A-3E5C79C1F045}"/>
              </a:ext>
            </a:extLst>
          </p:cNvPr>
          <p:cNvSpPr>
            <a:spLocks noGrp="1"/>
          </p:cNvSpPr>
          <p:nvPr>
            <p:ph type="title"/>
          </p:nvPr>
        </p:nvSpPr>
        <p:spPr>
          <a:xfrm>
            <a:off x="1759287" y="798881"/>
            <a:ext cx="8673427" cy="1048945"/>
          </a:xfrm>
        </p:spPr>
        <p:txBody>
          <a:bodyPr>
            <a:normAutofit/>
          </a:bodyPr>
          <a:lstStyle/>
          <a:p>
            <a:r>
              <a:rPr lang="en-US">
                <a:solidFill>
                  <a:schemeClr val="tx1"/>
                </a:solidFill>
              </a:rPr>
              <a:t>My Justice and my Forgiveness</a:t>
            </a:r>
          </a:p>
        </p:txBody>
      </p:sp>
      <p:graphicFrame>
        <p:nvGraphicFramePr>
          <p:cNvPr id="5" name="Content Placeholder 2">
            <a:extLst>
              <a:ext uri="{FF2B5EF4-FFF2-40B4-BE49-F238E27FC236}">
                <a16:creationId xmlns:a16="http://schemas.microsoft.com/office/drawing/2014/main" id="{E1C1F4B6-4E2F-4B67-9087-93CCC56F97A6}"/>
              </a:ext>
            </a:extLst>
          </p:cNvPr>
          <p:cNvGraphicFramePr>
            <a:graphicFrameLocks noGrp="1"/>
          </p:cNvGraphicFramePr>
          <p:nvPr>
            <p:ph idx="1"/>
            <p:extLst>
              <p:ext uri="{D42A27DB-BD31-4B8C-83A1-F6EECF244321}">
                <p14:modId xmlns:p14="http://schemas.microsoft.com/office/powerpoint/2010/main" val="4790566"/>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7624169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786683A-6FD6-4BF7-B3B0-DC3976773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Shape 11">
            <a:extLst>
              <a:ext uri="{FF2B5EF4-FFF2-40B4-BE49-F238E27FC236}">
                <a16:creationId xmlns:a16="http://schemas.microsoft.com/office/drawing/2014/main" id="{05169E50-59FB-4AEE-B61D-44A882A4C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Shape 13">
            <a:extLst>
              <a:ext uri="{FF2B5EF4-FFF2-40B4-BE49-F238E27FC236}">
                <a16:creationId xmlns:a16="http://schemas.microsoft.com/office/drawing/2014/main" id="{117C30F0-5A38-4B60-B632-3AF7C2780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Shape 15">
            <a:extLst>
              <a:ext uri="{FF2B5EF4-FFF2-40B4-BE49-F238E27FC236}">
                <a16:creationId xmlns:a16="http://schemas.microsoft.com/office/drawing/2014/main" id="{A200CBA5-3F2B-4AAC-9F86-99AFECC19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8BC2266-6823-B040-868A-93AFEB42DE0C}"/>
              </a:ext>
            </a:extLst>
          </p:cNvPr>
          <p:cNvSpPr>
            <a:spLocks noGrp="1"/>
          </p:cNvSpPr>
          <p:nvPr>
            <p:ph type="title"/>
          </p:nvPr>
        </p:nvSpPr>
        <p:spPr>
          <a:xfrm>
            <a:off x="7874928" y="1124998"/>
            <a:ext cx="3456122" cy="4589717"/>
          </a:xfrm>
        </p:spPr>
        <p:txBody>
          <a:bodyPr>
            <a:normAutofit/>
          </a:bodyPr>
          <a:lstStyle/>
          <a:p>
            <a:pPr algn="l"/>
            <a:r>
              <a:rPr lang="en-US" sz="4800"/>
              <a:t>My Justice and my Repentance</a:t>
            </a:r>
          </a:p>
        </p:txBody>
      </p:sp>
      <p:sp>
        <p:nvSpPr>
          <p:cNvPr id="3" name="Content Placeholder 2">
            <a:extLst>
              <a:ext uri="{FF2B5EF4-FFF2-40B4-BE49-F238E27FC236}">
                <a16:creationId xmlns:a16="http://schemas.microsoft.com/office/drawing/2014/main" id="{C001741E-B8C6-2B4C-A486-8682BE89D7EA}"/>
              </a:ext>
            </a:extLst>
          </p:cNvPr>
          <p:cNvSpPr>
            <a:spLocks noGrp="1"/>
          </p:cNvSpPr>
          <p:nvPr>
            <p:ph idx="1"/>
          </p:nvPr>
        </p:nvSpPr>
        <p:spPr>
          <a:xfrm>
            <a:off x="798577" y="794042"/>
            <a:ext cx="5427137" cy="5248622"/>
          </a:xfrm>
        </p:spPr>
        <p:txBody>
          <a:bodyPr>
            <a:normAutofit/>
          </a:bodyPr>
          <a:lstStyle/>
          <a:p>
            <a:pPr>
              <a:lnSpc>
                <a:spcPct val="110000"/>
              </a:lnSpc>
            </a:pPr>
            <a:r>
              <a:rPr lang="en-US" sz="1200"/>
              <a:t>Is it always necessary to show harsh punishment in order to pursue justice in a way that causes pain and destruction?</a:t>
            </a:r>
          </a:p>
          <a:p>
            <a:pPr>
              <a:lnSpc>
                <a:spcPct val="110000"/>
              </a:lnSpc>
            </a:pPr>
            <a:r>
              <a:rPr lang="en-US" sz="1200"/>
              <a:t>Does it bring me peace to show retribution and vengeance for the wrongdoings of others unto me and my loved ones?- If so- why? Do I delight in the punishment and pain and suffering of others? Or do I delight from the fact that my justice has ensured the protection of my loved ones from injustice and that which is not fair? </a:t>
            </a:r>
          </a:p>
          <a:p>
            <a:pPr>
              <a:lnSpc>
                <a:spcPct val="110000"/>
              </a:lnSpc>
            </a:pPr>
            <a:r>
              <a:rPr lang="en-US" sz="1200"/>
              <a:t>Is there another way that my justice can bring about protection for those that I love from injustice and wrongdoing of others- without having to punish them and destroy those who have wronged them? </a:t>
            </a:r>
          </a:p>
          <a:p>
            <a:pPr>
              <a:lnSpc>
                <a:spcPct val="110000"/>
              </a:lnSpc>
            </a:pPr>
            <a:r>
              <a:rPr lang="en-US" sz="1200"/>
              <a:t>How can the sincere repentance and ensuring the mending of ways of those who cause intentional harm to me and my loved ones, help me find the compassion to enable me to forgive when I am able to take retribution?</a:t>
            </a:r>
          </a:p>
          <a:p>
            <a:pPr>
              <a:lnSpc>
                <a:spcPct val="110000"/>
              </a:lnSpc>
            </a:pPr>
            <a:r>
              <a:rPr lang="en-US" sz="1200"/>
              <a:t>How can my mercy and compassion and forgiveness of others who do injustice against me or my loved ones, help me to escape punishment from the sins which I regret and from which I have turned away from? </a:t>
            </a:r>
          </a:p>
          <a:p>
            <a:pPr>
              <a:lnSpc>
                <a:spcPct val="110000"/>
              </a:lnSpc>
            </a:pPr>
            <a:endParaRPr lang="en-US" sz="1200"/>
          </a:p>
        </p:txBody>
      </p:sp>
    </p:spTree>
    <p:extLst>
      <p:ext uri="{BB962C8B-B14F-4D97-AF65-F5344CB8AC3E}">
        <p14:creationId xmlns:p14="http://schemas.microsoft.com/office/powerpoint/2010/main" val="23970388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17DAB7A9-D1B1-5A4A-A4D3-7ADC0BB0F3EA}"/>
              </a:ext>
            </a:extLst>
          </p:cNvPr>
          <p:cNvSpPr>
            <a:spLocks noGrp="1"/>
          </p:cNvSpPr>
          <p:nvPr>
            <p:ph type="title"/>
          </p:nvPr>
        </p:nvSpPr>
        <p:spPr>
          <a:xfrm>
            <a:off x="1759287" y="798881"/>
            <a:ext cx="8673427" cy="1048945"/>
          </a:xfrm>
        </p:spPr>
        <p:txBody>
          <a:bodyPr>
            <a:normAutofit/>
          </a:bodyPr>
          <a:lstStyle/>
          <a:p>
            <a:r>
              <a:rPr lang="en-US">
                <a:solidFill>
                  <a:schemeClr val="tx1"/>
                </a:solidFill>
              </a:rPr>
              <a:t>My Justice and my Hope</a:t>
            </a:r>
          </a:p>
        </p:txBody>
      </p:sp>
      <p:graphicFrame>
        <p:nvGraphicFramePr>
          <p:cNvPr id="5" name="Content Placeholder 2">
            <a:extLst>
              <a:ext uri="{FF2B5EF4-FFF2-40B4-BE49-F238E27FC236}">
                <a16:creationId xmlns:a16="http://schemas.microsoft.com/office/drawing/2014/main" id="{8C0FC2CF-679E-48D0-B989-1A0C8E25CA25}"/>
              </a:ext>
            </a:extLst>
          </p:cNvPr>
          <p:cNvGraphicFramePr>
            <a:graphicFrameLocks noGrp="1"/>
          </p:cNvGraphicFramePr>
          <p:nvPr>
            <p:ph idx="1"/>
            <p:extLst>
              <p:ext uri="{D42A27DB-BD31-4B8C-83A1-F6EECF244321}">
                <p14:modId xmlns:p14="http://schemas.microsoft.com/office/powerpoint/2010/main" val="1782978173"/>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25913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E580DB3B-FC3D-6546-A52D-A5B3A5B83961}"/>
              </a:ext>
            </a:extLst>
          </p:cNvPr>
          <p:cNvSpPr>
            <a:spLocks noGrp="1"/>
          </p:cNvSpPr>
          <p:nvPr>
            <p:ph type="title"/>
          </p:nvPr>
        </p:nvSpPr>
        <p:spPr>
          <a:xfrm>
            <a:off x="1759287" y="798881"/>
            <a:ext cx="8673427" cy="1048945"/>
          </a:xfrm>
        </p:spPr>
        <p:txBody>
          <a:bodyPr>
            <a:normAutofit/>
          </a:bodyPr>
          <a:lstStyle/>
          <a:p>
            <a:r>
              <a:rPr lang="en-US">
                <a:solidFill>
                  <a:schemeClr val="tx1"/>
                </a:solidFill>
              </a:rPr>
              <a:t>My Justice and my Joy</a:t>
            </a:r>
          </a:p>
        </p:txBody>
      </p:sp>
      <p:graphicFrame>
        <p:nvGraphicFramePr>
          <p:cNvPr id="5" name="Content Placeholder 2">
            <a:extLst>
              <a:ext uri="{FF2B5EF4-FFF2-40B4-BE49-F238E27FC236}">
                <a16:creationId xmlns:a16="http://schemas.microsoft.com/office/drawing/2014/main" id="{EB4D8263-F380-405C-A8A1-BF95B166DE8D}"/>
              </a:ext>
            </a:extLst>
          </p:cNvPr>
          <p:cNvGraphicFramePr>
            <a:graphicFrameLocks noGrp="1"/>
          </p:cNvGraphicFramePr>
          <p:nvPr>
            <p:ph idx="1"/>
            <p:extLst>
              <p:ext uri="{D42A27DB-BD31-4B8C-83A1-F6EECF244321}">
                <p14:modId xmlns:p14="http://schemas.microsoft.com/office/powerpoint/2010/main" val="381719554"/>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433108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7">
            <a:extLst>
              <a:ext uri="{FF2B5EF4-FFF2-40B4-BE49-F238E27FC236}">
                <a16:creationId xmlns:a16="http://schemas.microsoft.com/office/drawing/2014/main" id="{EDB4298B-514D-4087-BFCF-5E0B7C9A9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9">
            <a:extLst>
              <a:ext uri="{FF2B5EF4-FFF2-40B4-BE49-F238E27FC236}">
                <a16:creationId xmlns:a16="http://schemas.microsoft.com/office/drawing/2014/main" id="{04250D78-05C1-41CC-8744-FF361296252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88B658F-163C-450C-B32C-2385E374B2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id="{5AE85F6C-45F9-4F00-8AA8-52BD510596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4B0E90C3-F098-46CE-B1D9-44EDE9C6E3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FFF59D4E-9109-4D0A-8064-9C534CCFB9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4B8AAA4-1840-48B9-A1E7-8CE75F8732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5A87B14D-183F-429F-849A-A6DC957B0B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1C261938-CF78-4843-9295-A20FD1591D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70557A9F-9800-4BDA-8EA5-312FBB056F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55443555-50A7-490F-A7BD-C3761876BE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0E25D709-0236-44C4-9AD0-23C27FFB64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2D3488E-C376-4058-9B14-3E67ECCF40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29C0577D-AE94-4E3E-AFE9-87D6F505C6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28A3D14-A3AE-415B-81C0-10DABBD63C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07722035-1059-41F4-801E-F6C3F43831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98275878-64ED-413C-B1B9-654EE17C5D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6BE90BD7-1A14-43A3-8CD4-8D181EE630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accent1">
                  <a:alpha val="12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609B6EC-0BA4-4C45-B9CA-311B34B83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accent1">
                  <a:alpha val="12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BA3962A2-D76B-4346-9535-356648073A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28CBAD67-783A-4EFF-852A-40CD9D58C3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780BC275-9329-40AA-849F-7B258245EE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55DA4B63-E5E4-49C5-BC03-E5A312146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Title 1">
            <a:extLst>
              <a:ext uri="{FF2B5EF4-FFF2-40B4-BE49-F238E27FC236}">
                <a16:creationId xmlns:a16="http://schemas.microsoft.com/office/drawing/2014/main" id="{0209D196-8865-AF42-AB4E-91A0D1F1DEE5}"/>
              </a:ext>
            </a:extLst>
          </p:cNvPr>
          <p:cNvSpPr>
            <a:spLocks noGrp="1"/>
          </p:cNvSpPr>
          <p:nvPr>
            <p:ph type="title"/>
          </p:nvPr>
        </p:nvSpPr>
        <p:spPr>
          <a:xfrm>
            <a:off x="4067177" y="630936"/>
            <a:ext cx="6677553" cy="1353310"/>
          </a:xfrm>
        </p:spPr>
        <p:txBody>
          <a:bodyPr anchor="b">
            <a:normAutofit/>
          </a:bodyPr>
          <a:lstStyle/>
          <a:p>
            <a:pPr algn="l"/>
            <a:r>
              <a:rPr lang="en-US" sz="3600">
                <a:solidFill>
                  <a:schemeClr val="tx1"/>
                </a:solidFill>
              </a:rPr>
              <a:t>My Justice and my Faith</a:t>
            </a:r>
          </a:p>
        </p:txBody>
      </p:sp>
      <p:sp>
        <p:nvSpPr>
          <p:cNvPr id="3" name="Content Placeholder 2">
            <a:extLst>
              <a:ext uri="{FF2B5EF4-FFF2-40B4-BE49-F238E27FC236}">
                <a16:creationId xmlns:a16="http://schemas.microsoft.com/office/drawing/2014/main" id="{9C36EB7D-DAF5-AD4D-8D79-26B2E26B00C9}"/>
              </a:ext>
            </a:extLst>
          </p:cNvPr>
          <p:cNvSpPr>
            <a:spLocks noGrp="1"/>
          </p:cNvSpPr>
          <p:nvPr>
            <p:ph idx="1"/>
          </p:nvPr>
        </p:nvSpPr>
        <p:spPr>
          <a:xfrm>
            <a:off x="4067177" y="2161348"/>
            <a:ext cx="6677551" cy="3890460"/>
          </a:xfrm>
        </p:spPr>
        <p:txBody>
          <a:bodyPr anchor="ctr">
            <a:normAutofit/>
          </a:bodyPr>
          <a:lstStyle/>
          <a:p>
            <a:pPr>
              <a:lnSpc>
                <a:spcPct val="110000"/>
              </a:lnSpc>
            </a:pPr>
            <a:r>
              <a:rPr lang="en-US" sz="900"/>
              <a:t>Do I have Faith in Justice? Or have I lost all hope? </a:t>
            </a:r>
          </a:p>
          <a:p>
            <a:pPr>
              <a:lnSpc>
                <a:spcPct val="110000"/>
              </a:lnSpc>
            </a:pPr>
            <a:r>
              <a:rPr lang="en-US" sz="900"/>
              <a:t>Can I pursue a path of True Justice that is Higher than my own, without having Faith in the Source of my Being?</a:t>
            </a:r>
          </a:p>
          <a:p>
            <a:pPr>
              <a:lnSpc>
                <a:spcPct val="110000"/>
              </a:lnSpc>
            </a:pPr>
            <a:r>
              <a:rPr lang="en-US" sz="900"/>
              <a:t>What do I have faith in? Do I have faith in my own ability to make sound judgement? Do I have faith in my own ability to not do injustice to another to even the speck of a date seed? Do I have faith in my own ability to weigh with even scales so that not an atom’s weight am I able to do injustice to another? Or do I have Faith in a Higher Judge, a Judge more able than I, to weigh with more even scales than that of my own? </a:t>
            </a:r>
          </a:p>
          <a:p>
            <a:pPr>
              <a:lnSpc>
                <a:spcPct val="110000"/>
              </a:lnSpc>
            </a:pPr>
            <a:r>
              <a:rPr lang="en-US" sz="900"/>
              <a:t>Am I able to become a true servant of Justice without Faith in that which is Higher than myself and my own understanding? </a:t>
            </a:r>
          </a:p>
          <a:p>
            <a:pPr>
              <a:lnSpc>
                <a:spcPct val="110000"/>
              </a:lnSpc>
            </a:pPr>
            <a:r>
              <a:rPr lang="en-US" sz="900"/>
              <a:t>How can my pursuit of justice bring me to having more faith? How can my inability to maintain perfect justice in this world in which I live lead me to Believe in and have Faith in the Justice of my Creator?</a:t>
            </a:r>
          </a:p>
          <a:p>
            <a:pPr>
              <a:lnSpc>
                <a:spcPct val="110000"/>
              </a:lnSpc>
            </a:pPr>
            <a:r>
              <a:rPr lang="en-US" sz="900"/>
              <a:t>How can my Faith in my Source of Justice, and my pursuit of justice unto others help me to escape a harsh retribution for my sins on the Day of my Judgement when I will be questioned about my truthfulness and deeds? </a:t>
            </a:r>
          </a:p>
          <a:p>
            <a:pPr>
              <a:lnSpc>
                <a:spcPct val="110000"/>
              </a:lnSpc>
            </a:pPr>
            <a:r>
              <a:rPr lang="en-US" sz="900"/>
              <a:t>How can my faith in justice bring me to pursue a path of Truth, and righteousness through acts of loving kindness so that my scales are heavy in my favor and I am not wronged to even the weight of a mustard seed?</a:t>
            </a:r>
          </a:p>
          <a:p>
            <a:pPr>
              <a:lnSpc>
                <a:spcPct val="110000"/>
              </a:lnSpc>
            </a:pPr>
            <a:r>
              <a:rPr lang="en-US" sz="900"/>
              <a:t>How can my faith in Justice bring me to help inspire others to do more good deeds so that their scales are heavy on their Day of Judgement and they are not wronged to even the weight of an atom or that which is smaller- and so that they are not destroyed by the Truth of Justice which they will stand up in front of?</a:t>
            </a:r>
          </a:p>
        </p:txBody>
      </p:sp>
    </p:spTree>
    <p:extLst>
      <p:ext uri="{BB962C8B-B14F-4D97-AF65-F5344CB8AC3E}">
        <p14:creationId xmlns:p14="http://schemas.microsoft.com/office/powerpoint/2010/main" val="267170859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33"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16B295B7-F95D-7246-B7D9-E0192F40655B}"/>
              </a:ext>
            </a:extLst>
          </p:cNvPr>
          <p:cNvSpPr>
            <a:spLocks noGrp="1"/>
          </p:cNvSpPr>
          <p:nvPr>
            <p:ph type="title"/>
          </p:nvPr>
        </p:nvSpPr>
        <p:spPr>
          <a:xfrm>
            <a:off x="1759287" y="798881"/>
            <a:ext cx="8673427" cy="1048945"/>
          </a:xfrm>
        </p:spPr>
        <p:txBody>
          <a:bodyPr>
            <a:normAutofit/>
          </a:bodyPr>
          <a:lstStyle/>
          <a:p>
            <a:r>
              <a:rPr lang="en-US">
                <a:solidFill>
                  <a:schemeClr val="tx1"/>
                </a:solidFill>
              </a:rPr>
              <a:t>My Justice and my Humility</a:t>
            </a:r>
          </a:p>
        </p:txBody>
      </p:sp>
      <p:graphicFrame>
        <p:nvGraphicFramePr>
          <p:cNvPr id="5" name="Content Placeholder 2">
            <a:extLst>
              <a:ext uri="{FF2B5EF4-FFF2-40B4-BE49-F238E27FC236}">
                <a16:creationId xmlns:a16="http://schemas.microsoft.com/office/drawing/2014/main" id="{1B52738B-2210-4617-8C60-557639A5BC97}"/>
              </a:ext>
            </a:extLst>
          </p:cNvPr>
          <p:cNvGraphicFramePr>
            <a:graphicFrameLocks noGrp="1"/>
          </p:cNvGraphicFramePr>
          <p:nvPr>
            <p:ph idx="1"/>
            <p:extLst>
              <p:ext uri="{D42A27DB-BD31-4B8C-83A1-F6EECF244321}">
                <p14:modId xmlns:p14="http://schemas.microsoft.com/office/powerpoint/2010/main" val="2932515686"/>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77460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786683A-6FD6-4BF7-B3B0-DC3976773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Shape 11">
            <a:extLst>
              <a:ext uri="{FF2B5EF4-FFF2-40B4-BE49-F238E27FC236}">
                <a16:creationId xmlns:a16="http://schemas.microsoft.com/office/drawing/2014/main" id="{05169E50-59FB-4AEE-B61D-44A882A4C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Shape 13">
            <a:extLst>
              <a:ext uri="{FF2B5EF4-FFF2-40B4-BE49-F238E27FC236}">
                <a16:creationId xmlns:a16="http://schemas.microsoft.com/office/drawing/2014/main" id="{117C30F0-5A38-4B60-B632-3AF7C2780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Shape 15">
            <a:extLst>
              <a:ext uri="{FF2B5EF4-FFF2-40B4-BE49-F238E27FC236}">
                <a16:creationId xmlns:a16="http://schemas.microsoft.com/office/drawing/2014/main" id="{A200CBA5-3F2B-4AAC-9F86-99AFECC19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FBD1AC1-D1A1-4742-8FBF-1114638F958A}"/>
              </a:ext>
            </a:extLst>
          </p:cNvPr>
          <p:cNvSpPr>
            <a:spLocks noGrp="1"/>
          </p:cNvSpPr>
          <p:nvPr>
            <p:ph type="title"/>
          </p:nvPr>
        </p:nvSpPr>
        <p:spPr>
          <a:xfrm>
            <a:off x="7874928" y="1124998"/>
            <a:ext cx="3456122" cy="4589717"/>
          </a:xfrm>
        </p:spPr>
        <p:txBody>
          <a:bodyPr>
            <a:normAutofit/>
          </a:bodyPr>
          <a:lstStyle/>
          <a:p>
            <a:pPr algn="l"/>
            <a:r>
              <a:rPr lang="en-US" sz="4800"/>
              <a:t>My Justice and my Free Will</a:t>
            </a:r>
          </a:p>
        </p:txBody>
      </p:sp>
      <p:sp>
        <p:nvSpPr>
          <p:cNvPr id="3" name="Content Placeholder 2">
            <a:extLst>
              <a:ext uri="{FF2B5EF4-FFF2-40B4-BE49-F238E27FC236}">
                <a16:creationId xmlns:a16="http://schemas.microsoft.com/office/drawing/2014/main" id="{C15E4F38-6D6C-A649-B911-38886E72F0C7}"/>
              </a:ext>
            </a:extLst>
          </p:cNvPr>
          <p:cNvSpPr>
            <a:spLocks noGrp="1"/>
          </p:cNvSpPr>
          <p:nvPr>
            <p:ph idx="1"/>
          </p:nvPr>
        </p:nvSpPr>
        <p:spPr>
          <a:xfrm>
            <a:off x="798577" y="794042"/>
            <a:ext cx="5427137" cy="5248622"/>
          </a:xfrm>
        </p:spPr>
        <p:txBody>
          <a:bodyPr>
            <a:normAutofit/>
          </a:bodyPr>
          <a:lstStyle/>
          <a:p>
            <a:pPr>
              <a:lnSpc>
                <a:spcPct val="110000"/>
              </a:lnSpc>
            </a:pPr>
            <a:r>
              <a:rPr lang="en-US" sz="800"/>
              <a:t>Did I choose willingly to be ‘me?’ Who am I? Am I who I choose to become? Am I what I say or do or think or feel? What defines me? Do I have the free will to choose my path in life? Am I able to choose a path of righteousness that can help bring Justice into the world and the life of others so that we can become more aware of the Oneness of our Reality in Peace?</a:t>
            </a:r>
          </a:p>
          <a:p>
            <a:pPr>
              <a:lnSpc>
                <a:spcPct val="110000"/>
              </a:lnSpc>
            </a:pPr>
            <a:r>
              <a:rPr lang="en-US" sz="800"/>
              <a:t>Am I able to escape being the true ‘me?’ or is the true me that which I choose to become- even if it is not Reality? </a:t>
            </a:r>
          </a:p>
          <a:p>
            <a:pPr>
              <a:lnSpc>
                <a:spcPct val="110000"/>
              </a:lnSpc>
            </a:pPr>
            <a:r>
              <a:rPr lang="en-US" sz="800"/>
              <a:t>Am I able to deceive others into a false perception of Truth and Reality through my arrogance, lies, cheating, stealing, chasing after the temporary pleasures of my physical existence,  through choosing to pursue the desires of my evil inclinations which bring me a temporary pleasure in this worldly life? </a:t>
            </a:r>
          </a:p>
          <a:p>
            <a:pPr>
              <a:lnSpc>
                <a:spcPct val="110000"/>
              </a:lnSpc>
            </a:pPr>
            <a:r>
              <a:rPr lang="en-US" sz="800"/>
              <a:t>Can I choose to pursue the path of my ego, my greed, my envy, my lust, my anger/vengeance, my falsehood, my gluttony, my sloth and all that suits to serve me rather than a purpose that is Higher than my own? </a:t>
            </a:r>
          </a:p>
          <a:p>
            <a:pPr>
              <a:lnSpc>
                <a:spcPct val="110000"/>
              </a:lnSpc>
            </a:pPr>
            <a:r>
              <a:rPr lang="en-US" sz="800"/>
              <a:t>If I have true free will- then Yes – I can choose this- why should I not? But who am I deceiving other than myself? What if I must stand on a Day of Judgement? What if True Justice does exist? What if my lack of Faith in that which is Higher than myself has deluded me into destruction? Who will have Mercy on me if I cannot show mercy unto others? Who will rescue me from the fire if I choose not to help others in their time of need? Who will give me water to drink on the Day of my Retribution if I do not quench the thirst of others? Who will feed me on my Day of hunger if I choose not to feed the poor and hungry beggar that I am able to help? Who will heal my burns and dress my wounds if I choose not to help heal the wounds of my neighbor? Who will redeem me if I do not help to redeem others? Who will look for truth in me, the light in me, the good in me, the love in me, if I choose not to look for the good in others? Who will Judge me with compassion if I do not have compassion on others? Who will believe my excuses and pleads for a second chance if I do not pardon the faults of others and choose to forgive their wrongdoings against me? Is there any goodness, light, love, truth left inside me or am I to be destroyed because of my own wrong choices in my life? Will I be a witness for myself? Who will be a witness for me? Who will stand up for my right for life if I do not stand up for the right for life of another fellow Human and created being? Will How will I answer to when I am questioned why I refused to obey a Truth that was made known to me about my true essence of my Being? Will I get another chance? Will I have anyone to blame other than myself for the harm that I cause unto others in order to serve my own purpose in this world? Can I escape my Judgement by My Creator who Created me? </a:t>
            </a:r>
          </a:p>
          <a:p>
            <a:pPr>
              <a:lnSpc>
                <a:spcPct val="110000"/>
              </a:lnSpc>
            </a:pPr>
            <a:r>
              <a:rPr lang="en-US" sz="800"/>
              <a:t>How can my Free will bring me to surrender to seeking a Higher Truth beyond that of my own truth and understanding so that I hear and obey the commands of my Creator which lead me to Justice, Righteousness and redemption?</a:t>
            </a:r>
          </a:p>
        </p:txBody>
      </p:sp>
    </p:spTree>
    <p:extLst>
      <p:ext uri="{BB962C8B-B14F-4D97-AF65-F5344CB8AC3E}">
        <p14:creationId xmlns:p14="http://schemas.microsoft.com/office/powerpoint/2010/main" val="31854306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12458DC6-A0B8-9548-9CD7-B7E8D670777E}"/>
              </a:ext>
            </a:extLst>
          </p:cNvPr>
          <p:cNvSpPr>
            <a:spLocks noGrp="1"/>
          </p:cNvSpPr>
          <p:nvPr>
            <p:ph type="title"/>
          </p:nvPr>
        </p:nvSpPr>
        <p:spPr>
          <a:xfrm>
            <a:off x="1759287" y="798881"/>
            <a:ext cx="8673427" cy="1048945"/>
          </a:xfrm>
        </p:spPr>
        <p:txBody>
          <a:bodyPr>
            <a:normAutofit/>
          </a:bodyPr>
          <a:lstStyle/>
          <a:p>
            <a:r>
              <a:rPr lang="en-US">
                <a:solidFill>
                  <a:schemeClr val="tx1"/>
                </a:solidFill>
              </a:rPr>
              <a:t>My Justice and my Relationships</a:t>
            </a:r>
          </a:p>
        </p:txBody>
      </p:sp>
      <p:graphicFrame>
        <p:nvGraphicFramePr>
          <p:cNvPr id="5" name="Content Placeholder 2">
            <a:extLst>
              <a:ext uri="{FF2B5EF4-FFF2-40B4-BE49-F238E27FC236}">
                <a16:creationId xmlns:a16="http://schemas.microsoft.com/office/drawing/2014/main" id="{15B1DB7D-7A8C-4BB2-AE1F-DE9184219CF5}"/>
              </a:ext>
            </a:extLst>
          </p:cNvPr>
          <p:cNvGraphicFramePr>
            <a:graphicFrameLocks noGrp="1"/>
          </p:cNvGraphicFramePr>
          <p:nvPr>
            <p:ph idx="1"/>
            <p:extLst>
              <p:ext uri="{D42A27DB-BD31-4B8C-83A1-F6EECF244321}">
                <p14:modId xmlns:p14="http://schemas.microsoft.com/office/powerpoint/2010/main" val="3145006941"/>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35851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0509B1CF-30FD-8B4A-8D50-F9D947E8702A}"/>
              </a:ext>
            </a:extLst>
          </p:cNvPr>
          <p:cNvSpPr>
            <a:spLocks noGrp="1"/>
          </p:cNvSpPr>
          <p:nvPr>
            <p:ph type="title"/>
          </p:nvPr>
        </p:nvSpPr>
        <p:spPr>
          <a:xfrm>
            <a:off x="1759287" y="798881"/>
            <a:ext cx="8673427" cy="1048945"/>
          </a:xfrm>
        </p:spPr>
        <p:txBody>
          <a:bodyPr>
            <a:normAutofit/>
          </a:bodyPr>
          <a:lstStyle/>
          <a:p>
            <a:r>
              <a:rPr lang="en-US">
                <a:solidFill>
                  <a:schemeClr val="tx1"/>
                </a:solidFill>
              </a:rPr>
              <a:t>My Justice and my Senses</a:t>
            </a:r>
          </a:p>
        </p:txBody>
      </p:sp>
      <p:graphicFrame>
        <p:nvGraphicFramePr>
          <p:cNvPr id="5" name="Content Placeholder 2">
            <a:extLst>
              <a:ext uri="{FF2B5EF4-FFF2-40B4-BE49-F238E27FC236}">
                <a16:creationId xmlns:a16="http://schemas.microsoft.com/office/drawing/2014/main" id="{736DD115-512C-457A-9B6F-A8349EC7DE0A}"/>
              </a:ext>
            </a:extLst>
          </p:cNvPr>
          <p:cNvGraphicFramePr>
            <a:graphicFrameLocks noGrp="1"/>
          </p:cNvGraphicFramePr>
          <p:nvPr>
            <p:ph idx="1"/>
            <p:extLst>
              <p:ext uri="{D42A27DB-BD31-4B8C-83A1-F6EECF244321}">
                <p14:modId xmlns:p14="http://schemas.microsoft.com/office/powerpoint/2010/main" val="1219512310"/>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230431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0F413-5FF3-504A-8520-5C298361CDB1}"/>
              </a:ext>
            </a:extLst>
          </p:cNvPr>
          <p:cNvSpPr>
            <a:spLocks noGrp="1"/>
          </p:cNvSpPr>
          <p:nvPr>
            <p:ph type="title"/>
          </p:nvPr>
        </p:nvSpPr>
        <p:spPr/>
        <p:txBody>
          <a:bodyPr/>
          <a:lstStyle/>
          <a:p>
            <a:r>
              <a:rPr lang="en-US" dirty="0"/>
              <a:t>My Justice and my Purpose</a:t>
            </a:r>
          </a:p>
        </p:txBody>
      </p:sp>
      <p:sp>
        <p:nvSpPr>
          <p:cNvPr id="3" name="Content Placeholder 2">
            <a:extLst>
              <a:ext uri="{FF2B5EF4-FFF2-40B4-BE49-F238E27FC236}">
                <a16:creationId xmlns:a16="http://schemas.microsoft.com/office/drawing/2014/main" id="{3E1C3175-28F6-F943-BAD7-38AA087BB986}"/>
              </a:ext>
            </a:extLst>
          </p:cNvPr>
          <p:cNvSpPr>
            <a:spLocks noGrp="1"/>
          </p:cNvSpPr>
          <p:nvPr>
            <p:ph idx="1"/>
          </p:nvPr>
        </p:nvSpPr>
        <p:spPr/>
        <p:txBody>
          <a:bodyPr>
            <a:normAutofit fontScale="77500" lnSpcReduction="20000"/>
          </a:bodyPr>
          <a:lstStyle/>
          <a:p>
            <a:r>
              <a:rPr lang="en-US" dirty="0"/>
              <a:t>Is my Purpose to bring Justice into this world? Or is that the Role of my Creator? Am I my brother’s keeper? </a:t>
            </a:r>
          </a:p>
          <a:p>
            <a:r>
              <a:rPr lang="en-US" dirty="0"/>
              <a:t>Am I able to pursue Justice without passing negative judgement? What if my judgement is wrong? Can I rely on my own ability to make judgement on my brother? Is it not True Justice to leave the work of Judgement against my brother for my Creator?</a:t>
            </a:r>
          </a:p>
          <a:p>
            <a:r>
              <a:rPr lang="en-US" dirty="0"/>
              <a:t>Is there a Universal Law that I can use as a Foundation for my path towards righteousness?</a:t>
            </a:r>
          </a:p>
          <a:p>
            <a:r>
              <a:rPr lang="en-US" dirty="0"/>
              <a:t>Is my purpose to Believe in my Creator and abide by his Laws? Am I supposed to Believe in a Purpose Higher than my own understanding? </a:t>
            </a:r>
          </a:p>
          <a:p>
            <a:r>
              <a:rPr lang="en-US" dirty="0"/>
              <a:t>Am I supposed to respect all Life? Am I supposed to bear true witness and seek a path of truth and honesty? Am I supposed to stay true to my Word , commitments and covenant? Am I supposed to avoid doing anything that causes unnecessary harm to others? Am I supposed to give of that which I love in order to help others in need? Am I supposed to help set up a court of justice so that myself and others can live in Peace in my community? Is that part of my purpose? Did I sign up for this? Can I remember? – If not- why not? Does it not make sense to me? Does this not seem a reasonable request from my creator? Does this not seem ‘Just’ to me? </a:t>
            </a:r>
          </a:p>
          <a:p>
            <a:r>
              <a:rPr lang="en-US" dirty="0"/>
              <a:t>Am I supposed to treat others how I myself want to be treated? </a:t>
            </a:r>
          </a:p>
        </p:txBody>
      </p:sp>
    </p:spTree>
    <p:extLst>
      <p:ext uri="{BB962C8B-B14F-4D97-AF65-F5344CB8AC3E}">
        <p14:creationId xmlns:p14="http://schemas.microsoft.com/office/powerpoint/2010/main" val="2433331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0F08744-9D7B-4693-B8D6-2A5210AE96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32">
            <a:extLst>
              <a:ext uri="{FF2B5EF4-FFF2-40B4-BE49-F238E27FC236}">
                <a16:creationId xmlns:a16="http://schemas.microsoft.com/office/drawing/2014/main" id="{5B2E630F-F386-44FA-B1A1-C10A9BF434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336127">
            <a:off x="296272" y="1026251"/>
            <a:ext cx="7298578" cy="5088488"/>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Freeform: Shape 11">
            <a:extLst>
              <a:ext uri="{FF2B5EF4-FFF2-40B4-BE49-F238E27FC236}">
                <a16:creationId xmlns:a16="http://schemas.microsoft.com/office/drawing/2014/main" id="{73567C09-8B4D-49A6-A711-C44C5807D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3554541" y="-619573"/>
            <a:ext cx="9016699" cy="8033868"/>
          </a:xfrm>
          <a:custGeom>
            <a:avLst/>
            <a:gdLst>
              <a:gd name="connsiteX0" fmla="*/ 6078066 w 9016699"/>
              <a:gd name="connsiteY0" fmla="*/ 782055 h 8033868"/>
              <a:gd name="connsiteX1" fmla="*/ 8705208 w 9016699"/>
              <a:gd name="connsiteY1" fmla="*/ 3409197 h 8033868"/>
              <a:gd name="connsiteX2" fmla="*/ 8793057 w 9016699"/>
              <a:gd name="connsiteY2" fmla="*/ 3617452 h 8033868"/>
              <a:gd name="connsiteX3" fmla="*/ 9016699 w 9016699"/>
              <a:gd name="connsiteY3" fmla="*/ 4793120 h 8033868"/>
              <a:gd name="connsiteX4" fmla="*/ 8960084 w 9016699"/>
              <a:gd name="connsiteY4" fmla="*/ 5272709 h 8033868"/>
              <a:gd name="connsiteX5" fmla="*/ 8920563 w 9016699"/>
              <a:gd name="connsiteY5" fmla="*/ 5444162 h 8033868"/>
              <a:gd name="connsiteX6" fmla="*/ 6620466 w 9016699"/>
              <a:gd name="connsiteY6" fmla="*/ 7744259 h 8033868"/>
              <a:gd name="connsiteX7" fmla="*/ 6480006 w 9016699"/>
              <a:gd name="connsiteY7" fmla="*/ 7795347 h 8033868"/>
              <a:gd name="connsiteX8" fmla="*/ 4389696 w 9016699"/>
              <a:gd name="connsiteY8" fmla="*/ 7987178 h 8033868"/>
              <a:gd name="connsiteX9" fmla="*/ 3086984 w 9016699"/>
              <a:gd name="connsiteY9" fmla="*/ 7466023 h 8033868"/>
              <a:gd name="connsiteX10" fmla="*/ 3024300 w 9016699"/>
              <a:gd name="connsiteY10" fmla="*/ 7426965 h 8033868"/>
              <a:gd name="connsiteX11" fmla="*/ 519567 w 9016699"/>
              <a:gd name="connsiteY11" fmla="*/ 4922232 h 8033868"/>
              <a:gd name="connsiteX12" fmla="*/ 419495 w 9016699"/>
              <a:gd name="connsiteY12" fmla="*/ 4733719 h 8033868"/>
              <a:gd name="connsiteX13" fmla="*/ 3514 w 9016699"/>
              <a:gd name="connsiteY13" fmla="*/ 3245168 h 8033868"/>
              <a:gd name="connsiteX14" fmla="*/ 4193329 w 9016699"/>
              <a:gd name="connsiteY14" fmla="*/ 36108 h 8033868"/>
              <a:gd name="connsiteX15" fmla="*/ 5977677 w 9016699"/>
              <a:gd name="connsiteY15" fmla="*/ 722908 h 803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016699" h="8033868">
                <a:moveTo>
                  <a:pt x="6078066" y="782055"/>
                </a:moveTo>
                <a:lnTo>
                  <a:pt x="8705208" y="3409197"/>
                </a:lnTo>
                <a:lnTo>
                  <a:pt x="8793057" y="3617452"/>
                </a:lnTo>
                <a:cubicBezTo>
                  <a:pt x="8935615" y="3988374"/>
                  <a:pt x="9016699" y="4381324"/>
                  <a:pt x="9016699" y="4793120"/>
                </a:cubicBezTo>
                <a:cubicBezTo>
                  <a:pt x="9008675" y="4960329"/>
                  <a:pt x="8989449" y="5120121"/>
                  <a:pt x="8960084" y="5272709"/>
                </a:cubicBezTo>
                <a:lnTo>
                  <a:pt x="8920563" y="5444162"/>
                </a:lnTo>
                <a:lnTo>
                  <a:pt x="6620466" y="7744259"/>
                </a:lnTo>
                <a:lnTo>
                  <a:pt x="6480006" y="7795347"/>
                </a:lnTo>
                <a:cubicBezTo>
                  <a:pt x="5726471" y="8035167"/>
                  <a:pt x="4953020" y="8083925"/>
                  <a:pt x="4389696" y="7987178"/>
                </a:cubicBezTo>
                <a:cubicBezTo>
                  <a:pt x="4014146" y="7922680"/>
                  <a:pt x="3559510" y="7740111"/>
                  <a:pt x="3086984" y="7466023"/>
                </a:cubicBezTo>
                <a:lnTo>
                  <a:pt x="3024300" y="7426965"/>
                </a:lnTo>
                <a:lnTo>
                  <a:pt x="519567" y="4922232"/>
                </a:lnTo>
                <a:lnTo>
                  <a:pt x="419495" y="4733719"/>
                </a:lnTo>
                <a:cubicBezTo>
                  <a:pt x="181303" y="4258474"/>
                  <a:pt x="28977" y="3756361"/>
                  <a:pt x="3514" y="3245168"/>
                </a:cubicBezTo>
                <a:cubicBezTo>
                  <a:pt x="-112889" y="908287"/>
                  <a:pt x="2691131" y="-221884"/>
                  <a:pt x="4193329" y="36108"/>
                </a:cubicBezTo>
                <a:cubicBezTo>
                  <a:pt x="4662766" y="116730"/>
                  <a:pt x="5309837" y="354143"/>
                  <a:pt x="5977677" y="722908"/>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975062D-48A1-B946-A3E3-B8A23B2BEF03}"/>
              </a:ext>
            </a:extLst>
          </p:cNvPr>
          <p:cNvSpPr>
            <a:spLocks noGrp="1"/>
          </p:cNvSpPr>
          <p:nvPr>
            <p:ph type="title"/>
          </p:nvPr>
        </p:nvSpPr>
        <p:spPr>
          <a:xfrm>
            <a:off x="807720" y="2349925"/>
            <a:ext cx="2441894" cy="2456442"/>
          </a:xfrm>
        </p:spPr>
        <p:txBody>
          <a:bodyPr>
            <a:normAutofit/>
          </a:bodyPr>
          <a:lstStyle/>
          <a:p>
            <a:pPr algn="l"/>
            <a:r>
              <a:rPr lang="en-US" sz="3200"/>
              <a:t>How can my Justice help others?</a:t>
            </a:r>
          </a:p>
        </p:txBody>
      </p:sp>
      <p:sp>
        <p:nvSpPr>
          <p:cNvPr id="3" name="Content Placeholder 2">
            <a:extLst>
              <a:ext uri="{FF2B5EF4-FFF2-40B4-BE49-F238E27FC236}">
                <a16:creationId xmlns:a16="http://schemas.microsoft.com/office/drawing/2014/main" id="{A9BB56E1-C654-5744-BAFB-60179FD86488}"/>
              </a:ext>
            </a:extLst>
          </p:cNvPr>
          <p:cNvSpPr>
            <a:spLocks noGrp="1"/>
          </p:cNvSpPr>
          <p:nvPr>
            <p:ph idx="1"/>
          </p:nvPr>
        </p:nvSpPr>
        <p:spPr>
          <a:xfrm>
            <a:off x="4846319" y="1111249"/>
            <a:ext cx="6554001" cy="4635503"/>
          </a:xfrm>
        </p:spPr>
        <p:txBody>
          <a:bodyPr>
            <a:normAutofit/>
          </a:bodyPr>
          <a:lstStyle/>
          <a:p>
            <a:pPr>
              <a:lnSpc>
                <a:spcPct val="110000"/>
              </a:lnSpc>
            </a:pPr>
            <a:r>
              <a:rPr lang="en-US" sz="1500"/>
              <a:t>How can I inspire others to deal justly with me if I cannot deal justly with them? How can I expect that I am judged fairly if I cannot judge others with fairness? </a:t>
            </a:r>
          </a:p>
          <a:p>
            <a:pPr>
              <a:lnSpc>
                <a:spcPct val="110000"/>
              </a:lnSpc>
            </a:pPr>
            <a:r>
              <a:rPr lang="en-US" sz="1500"/>
              <a:t>How can I be expect to be treated how others like to be treated, if I am unable to treat others the way that I want to be treated? Where is the justice and fairness in that?</a:t>
            </a:r>
          </a:p>
          <a:p>
            <a:pPr>
              <a:lnSpc>
                <a:spcPct val="110000"/>
              </a:lnSpc>
            </a:pPr>
            <a:r>
              <a:rPr lang="en-US" sz="1500"/>
              <a:t>How can I inspire others towards becoming more Just if I am not able to pursue this path myself? </a:t>
            </a:r>
          </a:p>
          <a:p>
            <a:pPr>
              <a:lnSpc>
                <a:spcPct val="110000"/>
              </a:lnSpc>
            </a:pPr>
            <a:r>
              <a:rPr lang="en-US" sz="1500"/>
              <a:t>How can I help those that I love, attain truth, peace and happiness if I cannot protect them from my injustice? How can I recognize and seek to protect them from the injustice of others if I cannot protect them from my own injustice? </a:t>
            </a:r>
          </a:p>
          <a:p>
            <a:pPr>
              <a:lnSpc>
                <a:spcPct val="110000"/>
              </a:lnSpc>
            </a:pPr>
            <a:r>
              <a:rPr lang="en-US" sz="1500"/>
              <a:t>How can we have a lasting and real faithful relationship with our Creator and with each other without maintaining Justice with Truth?</a:t>
            </a:r>
          </a:p>
          <a:p>
            <a:pPr>
              <a:lnSpc>
                <a:spcPct val="110000"/>
              </a:lnSpc>
            </a:pPr>
            <a:endParaRPr lang="en-US" sz="1500"/>
          </a:p>
        </p:txBody>
      </p:sp>
    </p:spTree>
    <p:extLst>
      <p:ext uri="{BB962C8B-B14F-4D97-AF65-F5344CB8AC3E}">
        <p14:creationId xmlns:p14="http://schemas.microsoft.com/office/powerpoint/2010/main" val="3477630491"/>
      </p:ext>
    </p:extLst>
  </p:cSld>
  <p:clrMapOvr>
    <a:overrideClrMapping bg1="dk1" tx1="lt1" bg2="dk2" tx2="lt2" accent1="accent1" accent2="accent2" accent3="accent3" accent4="accent4" accent5="accent5" accent6="accent6" hlink="hlink" folHlink="folHlink"/>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DD3A7-71FC-214E-A379-7CF997401CD6}"/>
              </a:ext>
            </a:extLst>
          </p:cNvPr>
          <p:cNvSpPr>
            <a:spLocks noGrp="1"/>
          </p:cNvSpPr>
          <p:nvPr>
            <p:ph type="title"/>
          </p:nvPr>
        </p:nvSpPr>
        <p:spPr>
          <a:xfrm>
            <a:off x="888631" y="2349925"/>
            <a:ext cx="3498979" cy="2456442"/>
          </a:xfrm>
        </p:spPr>
        <p:txBody>
          <a:bodyPr>
            <a:normAutofit/>
          </a:bodyPr>
          <a:lstStyle/>
          <a:p>
            <a:r>
              <a:rPr lang="en-US"/>
              <a:t>My Purpose is my Justice</a:t>
            </a:r>
          </a:p>
        </p:txBody>
      </p:sp>
      <p:graphicFrame>
        <p:nvGraphicFramePr>
          <p:cNvPr id="5" name="Content Placeholder 2">
            <a:extLst>
              <a:ext uri="{FF2B5EF4-FFF2-40B4-BE49-F238E27FC236}">
                <a16:creationId xmlns:a16="http://schemas.microsoft.com/office/drawing/2014/main" id="{C3112B46-FA99-48C4-8BE2-8169293CBFCB}"/>
              </a:ext>
            </a:extLst>
          </p:cNvPr>
          <p:cNvGraphicFramePr>
            <a:graphicFrameLocks noGrp="1"/>
          </p:cNvGraphicFramePr>
          <p:nvPr>
            <p:ph idx="1"/>
            <p:extLst>
              <p:ext uri="{D42A27DB-BD31-4B8C-83A1-F6EECF244321}">
                <p14:modId xmlns:p14="http://schemas.microsoft.com/office/powerpoint/2010/main" val="2342501139"/>
              </p:ext>
            </p:extLst>
          </p:nvPr>
        </p:nvGraphicFramePr>
        <p:xfrm>
          <a:off x="5574890" y="803186"/>
          <a:ext cx="5821767" cy="52878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22498887"/>
      </p:ext>
    </p:extLst>
  </p:cSld>
  <p:clrMapOvr>
    <a:overrideClrMapping bg1="dk1" tx1="lt1" bg2="dk2" tx2="lt2" accent1="accent1" accent2="accent2" accent3="accent3" accent4="accent4" accent5="accent5" accent6="accent6" hlink="hlink" folHlink="folHlink"/>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0"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685CCB14-5336-D24A-82DF-B2D5260159A7}"/>
              </a:ext>
            </a:extLst>
          </p:cNvPr>
          <p:cNvSpPr>
            <a:spLocks noGrp="1"/>
          </p:cNvSpPr>
          <p:nvPr>
            <p:ph type="title"/>
          </p:nvPr>
        </p:nvSpPr>
        <p:spPr>
          <a:xfrm>
            <a:off x="1759287" y="798881"/>
            <a:ext cx="8673427" cy="1048945"/>
          </a:xfrm>
        </p:spPr>
        <p:txBody>
          <a:bodyPr>
            <a:normAutofit/>
          </a:bodyPr>
          <a:lstStyle/>
          <a:p>
            <a:r>
              <a:rPr lang="en-US">
                <a:solidFill>
                  <a:schemeClr val="tx1"/>
                </a:solidFill>
              </a:rPr>
              <a:t>What can help me to become more Just?</a:t>
            </a:r>
          </a:p>
        </p:txBody>
      </p:sp>
      <p:graphicFrame>
        <p:nvGraphicFramePr>
          <p:cNvPr id="7" name="Content Placeholder 2">
            <a:extLst>
              <a:ext uri="{FF2B5EF4-FFF2-40B4-BE49-F238E27FC236}">
                <a16:creationId xmlns:a16="http://schemas.microsoft.com/office/drawing/2014/main" id="{26F7BF93-D147-4B3A-99B2-6F287A5DBE87}"/>
              </a:ext>
            </a:extLst>
          </p:cNvPr>
          <p:cNvGraphicFramePr>
            <a:graphicFrameLocks noGrp="1"/>
          </p:cNvGraphicFramePr>
          <p:nvPr>
            <p:ph idx="1"/>
            <p:extLst>
              <p:ext uri="{D42A27DB-BD31-4B8C-83A1-F6EECF244321}">
                <p14:modId xmlns:p14="http://schemas.microsoft.com/office/powerpoint/2010/main" val="2828649520"/>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056065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F3C5918A-1DC5-4CF3-AA27-00AA3088A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9">
            <a:extLst>
              <a:ext uri="{FF2B5EF4-FFF2-40B4-BE49-F238E27FC236}">
                <a16:creationId xmlns:a16="http://schemas.microsoft.com/office/drawing/2014/main" id="{B786683A-6FD6-4BF7-B3B0-DC3976773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Shape 11">
            <a:extLst>
              <a:ext uri="{FF2B5EF4-FFF2-40B4-BE49-F238E27FC236}">
                <a16:creationId xmlns:a16="http://schemas.microsoft.com/office/drawing/2014/main" id="{05169E50-59FB-4AEE-B61D-44A882A4C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Shape 13">
            <a:extLst>
              <a:ext uri="{FF2B5EF4-FFF2-40B4-BE49-F238E27FC236}">
                <a16:creationId xmlns:a16="http://schemas.microsoft.com/office/drawing/2014/main" id="{117C30F0-5A38-4B60-B632-3AF7C2780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Shape 15">
            <a:extLst>
              <a:ext uri="{FF2B5EF4-FFF2-40B4-BE49-F238E27FC236}">
                <a16:creationId xmlns:a16="http://schemas.microsoft.com/office/drawing/2014/main" id="{A200CBA5-3F2B-4AAC-9F86-99AFECC19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D7C3F18-FA03-264E-9A6F-1C5119AFC554}"/>
              </a:ext>
            </a:extLst>
          </p:cNvPr>
          <p:cNvSpPr>
            <a:spLocks noGrp="1"/>
          </p:cNvSpPr>
          <p:nvPr>
            <p:ph type="title"/>
          </p:nvPr>
        </p:nvSpPr>
        <p:spPr>
          <a:xfrm>
            <a:off x="7874928" y="1124998"/>
            <a:ext cx="3456122" cy="4589717"/>
          </a:xfrm>
        </p:spPr>
        <p:txBody>
          <a:bodyPr>
            <a:normAutofit/>
          </a:bodyPr>
          <a:lstStyle/>
          <a:p>
            <a:pPr algn="l"/>
            <a:r>
              <a:rPr lang="en-US" sz="4800"/>
              <a:t>What Can Help me Become more Just?</a:t>
            </a:r>
          </a:p>
        </p:txBody>
      </p:sp>
      <p:sp>
        <p:nvSpPr>
          <p:cNvPr id="3" name="Content Placeholder 2">
            <a:extLst>
              <a:ext uri="{FF2B5EF4-FFF2-40B4-BE49-F238E27FC236}">
                <a16:creationId xmlns:a16="http://schemas.microsoft.com/office/drawing/2014/main" id="{0F7FC837-0782-A649-AD4F-EB3CB3853994}"/>
              </a:ext>
            </a:extLst>
          </p:cNvPr>
          <p:cNvSpPr>
            <a:spLocks noGrp="1"/>
          </p:cNvSpPr>
          <p:nvPr>
            <p:ph idx="1"/>
          </p:nvPr>
        </p:nvSpPr>
        <p:spPr>
          <a:xfrm>
            <a:off x="798577" y="794042"/>
            <a:ext cx="5427137" cy="5248622"/>
          </a:xfrm>
        </p:spPr>
        <p:txBody>
          <a:bodyPr>
            <a:normAutofit/>
          </a:bodyPr>
          <a:lstStyle/>
          <a:p>
            <a:pPr>
              <a:lnSpc>
                <a:spcPct val="110000"/>
              </a:lnSpc>
            </a:pPr>
            <a:r>
              <a:rPr lang="en-US" sz="800" dirty="0"/>
              <a:t>Have I tried self-reflecting and working on my;</a:t>
            </a:r>
          </a:p>
          <a:p>
            <a:pPr>
              <a:lnSpc>
                <a:spcPct val="110000"/>
              </a:lnSpc>
            </a:pPr>
            <a:endParaRPr lang="en-US" sz="800" dirty="0"/>
          </a:p>
          <a:p>
            <a:pPr>
              <a:lnSpc>
                <a:spcPct val="110000"/>
              </a:lnSpc>
            </a:pPr>
            <a:r>
              <a:rPr lang="en-US" sz="800" dirty="0"/>
              <a:t>Truth,</a:t>
            </a:r>
          </a:p>
          <a:p>
            <a:pPr>
              <a:lnSpc>
                <a:spcPct val="110000"/>
              </a:lnSpc>
            </a:pPr>
            <a:r>
              <a:rPr lang="en-US" sz="800" dirty="0"/>
              <a:t>Gratitude, </a:t>
            </a:r>
          </a:p>
          <a:p>
            <a:pPr>
              <a:lnSpc>
                <a:spcPct val="110000"/>
              </a:lnSpc>
            </a:pPr>
            <a:r>
              <a:rPr lang="en-US" sz="800" dirty="0"/>
              <a:t>Forgiveness, </a:t>
            </a:r>
          </a:p>
          <a:p>
            <a:pPr>
              <a:lnSpc>
                <a:spcPct val="110000"/>
              </a:lnSpc>
            </a:pPr>
            <a:r>
              <a:rPr lang="en-US" sz="800" dirty="0"/>
              <a:t>Peace, </a:t>
            </a:r>
          </a:p>
          <a:p>
            <a:pPr>
              <a:lnSpc>
                <a:spcPct val="110000"/>
              </a:lnSpc>
            </a:pPr>
            <a:r>
              <a:rPr lang="en-US" sz="800" dirty="0"/>
              <a:t>Respect, </a:t>
            </a:r>
          </a:p>
          <a:p>
            <a:pPr>
              <a:lnSpc>
                <a:spcPct val="110000"/>
              </a:lnSpc>
            </a:pPr>
            <a:r>
              <a:rPr lang="en-US" sz="800" dirty="0"/>
              <a:t>Love, </a:t>
            </a:r>
          </a:p>
          <a:p>
            <a:pPr>
              <a:lnSpc>
                <a:spcPct val="110000"/>
              </a:lnSpc>
            </a:pPr>
            <a:r>
              <a:rPr lang="en-US" sz="800" dirty="0"/>
              <a:t>Compassion, </a:t>
            </a:r>
          </a:p>
          <a:p>
            <a:pPr>
              <a:lnSpc>
                <a:spcPct val="110000"/>
              </a:lnSpc>
            </a:pPr>
            <a:r>
              <a:rPr lang="en-US" sz="800" dirty="0"/>
              <a:t>Joy, </a:t>
            </a:r>
          </a:p>
          <a:p>
            <a:pPr>
              <a:lnSpc>
                <a:spcPct val="110000"/>
              </a:lnSpc>
            </a:pPr>
            <a:r>
              <a:rPr lang="en-US" sz="800" dirty="0"/>
              <a:t>Hope, </a:t>
            </a:r>
          </a:p>
          <a:p>
            <a:pPr>
              <a:lnSpc>
                <a:spcPct val="110000"/>
              </a:lnSpc>
            </a:pPr>
            <a:r>
              <a:rPr lang="en-US" sz="800" dirty="0"/>
              <a:t>Humility, </a:t>
            </a:r>
          </a:p>
          <a:p>
            <a:pPr>
              <a:lnSpc>
                <a:spcPct val="110000"/>
              </a:lnSpc>
            </a:pPr>
            <a:r>
              <a:rPr lang="en-US" sz="800" dirty="0"/>
              <a:t>Patience, </a:t>
            </a:r>
          </a:p>
          <a:p>
            <a:pPr>
              <a:lnSpc>
                <a:spcPct val="110000"/>
              </a:lnSpc>
            </a:pPr>
            <a:r>
              <a:rPr lang="en-US" sz="800" dirty="0"/>
              <a:t>Perseverance, </a:t>
            </a:r>
          </a:p>
          <a:p>
            <a:pPr>
              <a:lnSpc>
                <a:spcPct val="110000"/>
              </a:lnSpc>
            </a:pPr>
            <a:r>
              <a:rPr lang="en-US" sz="800" dirty="0"/>
              <a:t>Courage, </a:t>
            </a:r>
          </a:p>
          <a:p>
            <a:pPr>
              <a:lnSpc>
                <a:spcPct val="110000"/>
              </a:lnSpc>
            </a:pPr>
            <a:r>
              <a:rPr lang="en-US" sz="800" dirty="0"/>
              <a:t>Obedience and </a:t>
            </a:r>
          </a:p>
          <a:p>
            <a:pPr>
              <a:lnSpc>
                <a:spcPct val="110000"/>
              </a:lnSpc>
            </a:pPr>
            <a:r>
              <a:rPr lang="en-US" sz="800" dirty="0"/>
              <a:t>Faith </a:t>
            </a:r>
          </a:p>
          <a:p>
            <a:pPr>
              <a:lnSpc>
                <a:spcPct val="110000"/>
              </a:lnSpc>
            </a:pPr>
            <a:r>
              <a:rPr lang="en-US" sz="800" dirty="0"/>
              <a:t>so that I can become more ‘Just’/ ‘Righteous’ and  RISE above my evil inclinations that imprison me, and others- in order to Serve, Worship, Praise, Glorify and show Gratitude to my Creator, my Maker- to Whom Belong the Most Beautiful Attributes- and Sanctify His Name? </a:t>
            </a:r>
          </a:p>
        </p:txBody>
      </p:sp>
    </p:spTree>
    <p:extLst>
      <p:ext uri="{BB962C8B-B14F-4D97-AF65-F5344CB8AC3E}">
        <p14:creationId xmlns:p14="http://schemas.microsoft.com/office/powerpoint/2010/main" val="62007805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0"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183F30E2-E781-0C4F-A6B0-F1A5C1FBE592}"/>
              </a:ext>
            </a:extLst>
          </p:cNvPr>
          <p:cNvSpPr>
            <a:spLocks noGrp="1"/>
          </p:cNvSpPr>
          <p:nvPr>
            <p:ph type="title"/>
          </p:nvPr>
        </p:nvSpPr>
        <p:spPr>
          <a:xfrm>
            <a:off x="1759287" y="798881"/>
            <a:ext cx="8673427" cy="1048945"/>
          </a:xfrm>
        </p:spPr>
        <p:txBody>
          <a:bodyPr>
            <a:normAutofit/>
          </a:bodyPr>
          <a:lstStyle/>
          <a:p>
            <a:r>
              <a:rPr lang="en-US">
                <a:solidFill>
                  <a:schemeClr val="tx1"/>
                </a:solidFill>
              </a:rPr>
              <a:t>What can help me become more Just?</a:t>
            </a:r>
          </a:p>
        </p:txBody>
      </p:sp>
      <p:graphicFrame>
        <p:nvGraphicFramePr>
          <p:cNvPr id="5" name="Content Placeholder 2">
            <a:extLst>
              <a:ext uri="{FF2B5EF4-FFF2-40B4-BE49-F238E27FC236}">
                <a16:creationId xmlns:a16="http://schemas.microsoft.com/office/drawing/2014/main" id="{CD86741B-47D6-452C-B48A-0D7B17CCB4D2}"/>
              </a:ext>
            </a:extLst>
          </p:cNvPr>
          <p:cNvGraphicFramePr>
            <a:graphicFrameLocks noGrp="1"/>
          </p:cNvGraphicFramePr>
          <p:nvPr>
            <p:ph idx="1"/>
            <p:extLst>
              <p:ext uri="{D42A27DB-BD31-4B8C-83A1-F6EECF244321}">
                <p14:modId xmlns:p14="http://schemas.microsoft.com/office/powerpoint/2010/main" val="1574949636"/>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2086375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0"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FDB34DDA-874D-7240-9B87-CF80CAF2B8AC}"/>
              </a:ext>
            </a:extLst>
          </p:cNvPr>
          <p:cNvSpPr>
            <a:spLocks noGrp="1"/>
          </p:cNvSpPr>
          <p:nvPr>
            <p:ph type="title"/>
          </p:nvPr>
        </p:nvSpPr>
        <p:spPr>
          <a:xfrm>
            <a:off x="1759287" y="798881"/>
            <a:ext cx="8673427" cy="1048945"/>
          </a:xfrm>
        </p:spPr>
        <p:txBody>
          <a:bodyPr>
            <a:normAutofit/>
          </a:bodyPr>
          <a:lstStyle/>
          <a:p>
            <a:r>
              <a:rPr lang="en-US">
                <a:solidFill>
                  <a:schemeClr val="tx1"/>
                </a:solidFill>
              </a:rPr>
              <a:t>What Can Help me Become more Just?</a:t>
            </a:r>
          </a:p>
        </p:txBody>
      </p:sp>
      <p:graphicFrame>
        <p:nvGraphicFramePr>
          <p:cNvPr id="5" name="Content Placeholder 2">
            <a:extLst>
              <a:ext uri="{FF2B5EF4-FFF2-40B4-BE49-F238E27FC236}">
                <a16:creationId xmlns:a16="http://schemas.microsoft.com/office/drawing/2014/main" id="{9B2C6A7C-D856-42FF-8E58-83C1594C056A}"/>
              </a:ext>
            </a:extLst>
          </p:cNvPr>
          <p:cNvGraphicFramePr>
            <a:graphicFrameLocks noGrp="1"/>
          </p:cNvGraphicFramePr>
          <p:nvPr>
            <p:ph idx="1"/>
            <p:extLst>
              <p:ext uri="{D42A27DB-BD31-4B8C-83A1-F6EECF244321}">
                <p14:modId xmlns:p14="http://schemas.microsoft.com/office/powerpoint/2010/main" val="4034863914"/>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6965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3BAF07C-C39E-42EB-BB22-8D46691D97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3061"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D8E9CF54-0466-4261-9E62-0249E60E18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1" name="Freeform 5">
              <a:extLst>
                <a:ext uri="{FF2B5EF4-FFF2-40B4-BE49-F238E27FC236}">
                  <a16:creationId xmlns:a16="http://schemas.microsoft.com/office/drawing/2014/main" id="{33E32106-E8B1-4F76-9EE6-58537738A3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C32C2C46-A045-44FB-8A74-5EBD650C27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6A76F79C-6683-4940-BCF7-4BCCCEE406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FF4675A3-6D07-4B1F-9BFC-AEBEA1AD06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765E127A-B6B7-4B1D-B7BD-6C8C969D29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3BCA9D9E-C72C-4751-BFA9-10B85CACE3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80C708C-69BF-441B-AB75-C98160ED06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3E79964E-F8F1-4763-8892-7BC3DAE306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FE09592A-FCC9-4AE5-BA0B-730C6F3BBE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96448994-820C-4BC1-ABF3-4579C6F99A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9BB0D192-565A-42B9-B292-CC032D71A6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1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6D1CA09C-5F40-4E92-A7E9-D1FCEE5128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1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379F5AA5-2E14-4880-A5A6-07AEF2AD8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EF14BD32-D239-4DA3-98B3-7752073657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CF07B250-E5E4-4624-9BD7-8D513A67B7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BCC5D120-7C8C-4290-865C-4EE6E4F245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C24688C6-CAE5-4EF2-B2BA-A138DA0A24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6BD31099-7C13-4901-A04F-632B1CD84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79F5FF7-82B2-4033-8FBE-63170C9378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1" name="Freeform: Shape 30">
            <a:extLst>
              <a:ext uri="{FF2B5EF4-FFF2-40B4-BE49-F238E27FC236}">
                <a16:creationId xmlns:a16="http://schemas.microsoft.com/office/drawing/2014/main" id="{B3D296CC-CA82-4C71-A176-6A9FECDB82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075000"/>
          </a:xfrm>
          <a:custGeom>
            <a:avLst/>
            <a:gdLst>
              <a:gd name="connsiteX0" fmla="*/ 0 w 12192000"/>
              <a:gd name="connsiteY0" fmla="*/ 0 h 2075000"/>
              <a:gd name="connsiteX1" fmla="*/ 12192000 w 12192000"/>
              <a:gd name="connsiteY1" fmla="*/ 0 h 2075000"/>
              <a:gd name="connsiteX2" fmla="*/ 12192000 w 12192000"/>
              <a:gd name="connsiteY2" fmla="*/ 558112 h 2075000"/>
              <a:gd name="connsiteX3" fmla="*/ 12192000 w 12192000"/>
              <a:gd name="connsiteY3" fmla="*/ 750237 h 2075000"/>
              <a:gd name="connsiteX4" fmla="*/ 12192000 w 12192000"/>
              <a:gd name="connsiteY4" fmla="*/ 1726055 h 2075000"/>
              <a:gd name="connsiteX5" fmla="*/ 12113803 w 12192000"/>
              <a:gd name="connsiteY5" fmla="*/ 1734338 h 2075000"/>
              <a:gd name="connsiteX6" fmla="*/ 6753597 w 12192000"/>
              <a:gd name="connsiteY6" fmla="*/ 2057895 h 2075000"/>
              <a:gd name="connsiteX7" fmla="*/ 400746 w 12192000"/>
              <a:gd name="connsiteY7" fmla="*/ 1886552 h 2075000"/>
              <a:gd name="connsiteX8" fmla="*/ 0 w 12192000"/>
              <a:gd name="connsiteY8" fmla="*/ 1849576 h 2075000"/>
              <a:gd name="connsiteX9" fmla="*/ 0 w 12192000"/>
              <a:gd name="connsiteY9" fmla="*/ 750237 h 2075000"/>
              <a:gd name="connsiteX10" fmla="*/ 0 w 12192000"/>
              <a:gd name="connsiteY10" fmla="*/ 558112 h 207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2075000">
                <a:moveTo>
                  <a:pt x="0" y="0"/>
                </a:moveTo>
                <a:lnTo>
                  <a:pt x="12192000" y="0"/>
                </a:lnTo>
                <a:lnTo>
                  <a:pt x="12192000" y="558112"/>
                </a:lnTo>
                <a:lnTo>
                  <a:pt x="12192000" y="750237"/>
                </a:lnTo>
                <a:lnTo>
                  <a:pt x="12192000" y="1726055"/>
                </a:lnTo>
                <a:lnTo>
                  <a:pt x="12113803" y="1734338"/>
                </a:lnTo>
                <a:cubicBezTo>
                  <a:pt x="10139508" y="1932287"/>
                  <a:pt x="8237152" y="2025290"/>
                  <a:pt x="6753597" y="2057895"/>
                </a:cubicBezTo>
                <a:cubicBezTo>
                  <a:pt x="4940362" y="2097744"/>
                  <a:pt x="2657278" y="2078414"/>
                  <a:pt x="400746" y="1886552"/>
                </a:cubicBezTo>
                <a:lnTo>
                  <a:pt x="0" y="1849576"/>
                </a:lnTo>
                <a:lnTo>
                  <a:pt x="0" y="750237"/>
                </a:lnTo>
                <a:lnTo>
                  <a:pt x="0" y="558112"/>
                </a:lnTo>
                <a:close/>
              </a:path>
            </a:pathLst>
          </a:custGeom>
          <a:solidFill>
            <a:schemeClr val="tx1"/>
          </a:solidFill>
          <a:ln w="44450">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6BAFB1A-A1B1-5847-B6C7-5598C9FD1D1F}"/>
              </a:ext>
            </a:extLst>
          </p:cNvPr>
          <p:cNvSpPr>
            <a:spLocks noGrp="1"/>
          </p:cNvSpPr>
          <p:nvPr>
            <p:ph type="title"/>
          </p:nvPr>
        </p:nvSpPr>
        <p:spPr>
          <a:xfrm>
            <a:off x="807720" y="762608"/>
            <a:ext cx="10481519" cy="1003932"/>
          </a:xfrm>
        </p:spPr>
        <p:txBody>
          <a:bodyPr anchor="ctr">
            <a:normAutofit/>
          </a:bodyPr>
          <a:lstStyle/>
          <a:p>
            <a:pPr algn="l"/>
            <a:r>
              <a:rPr lang="en-US" sz="3600">
                <a:solidFill>
                  <a:schemeClr val="accent1"/>
                </a:solidFill>
              </a:rPr>
              <a:t>What does my Justice serve?</a:t>
            </a:r>
          </a:p>
        </p:txBody>
      </p:sp>
      <p:sp>
        <p:nvSpPr>
          <p:cNvPr id="3" name="Content Placeholder 2">
            <a:extLst>
              <a:ext uri="{FF2B5EF4-FFF2-40B4-BE49-F238E27FC236}">
                <a16:creationId xmlns:a16="http://schemas.microsoft.com/office/drawing/2014/main" id="{FB63E01B-6C43-AE49-907D-F0CCB124AB96}"/>
              </a:ext>
            </a:extLst>
          </p:cNvPr>
          <p:cNvSpPr>
            <a:spLocks noGrp="1"/>
          </p:cNvSpPr>
          <p:nvPr>
            <p:ph idx="1"/>
          </p:nvPr>
        </p:nvSpPr>
        <p:spPr>
          <a:xfrm>
            <a:off x="807721" y="2635976"/>
            <a:ext cx="8227269" cy="3542776"/>
          </a:xfrm>
        </p:spPr>
        <p:txBody>
          <a:bodyPr>
            <a:normAutofit/>
          </a:bodyPr>
          <a:lstStyle/>
          <a:p>
            <a:pPr>
              <a:lnSpc>
                <a:spcPct val="110000"/>
              </a:lnSpc>
            </a:pPr>
            <a:r>
              <a:rPr lang="en-US" sz="1200"/>
              <a:t>Do I serve Justice or does Justice serve me? Does my community serve Justice or does Justice serve my community?</a:t>
            </a:r>
          </a:p>
          <a:p>
            <a:pPr>
              <a:lnSpc>
                <a:spcPct val="110000"/>
              </a:lnSpc>
            </a:pPr>
            <a:r>
              <a:rPr lang="en-US" sz="1200"/>
              <a:t>What do I serve, honor and glorify with my justice? Do I serve myself? Do I honor my family? Do I glorify my partner? Do I praise my teachers? Do I worship my people? Do I serve my own limited understanding of truth? </a:t>
            </a:r>
          </a:p>
          <a:p>
            <a:pPr>
              <a:lnSpc>
                <a:spcPct val="110000"/>
              </a:lnSpc>
            </a:pPr>
            <a:r>
              <a:rPr lang="en-US" sz="1200"/>
              <a:t>Do I serve out my own limited understanding of justice to others- one which brings a temporary pleasure for myself or others - or a Higher Justice which can bring everlasting Peace?</a:t>
            </a:r>
          </a:p>
          <a:p>
            <a:pPr>
              <a:lnSpc>
                <a:spcPct val="110000"/>
              </a:lnSpc>
            </a:pPr>
            <a:r>
              <a:rPr lang="en-US" sz="1200"/>
              <a:t>How can my justice be ‘Real’ and ‘truly Just’ if it is not bound up with a Higher Source of Justice?- my Source of Justice? How can I truly serve justice if I do not become a vessel of The Higher Truth? How can I become a vessel of High Justice without getting destroyed by that which flows through me, if I do not obey that which I hear and believe to be Truth?</a:t>
            </a:r>
          </a:p>
          <a:p>
            <a:pPr>
              <a:lnSpc>
                <a:spcPct val="110000"/>
              </a:lnSpc>
            </a:pPr>
            <a:r>
              <a:rPr lang="en-US" sz="1200"/>
              <a:t>How can I truly serve Justice without surrendering myself and my purpose to a Higher Truth and Justice?</a:t>
            </a:r>
          </a:p>
        </p:txBody>
      </p:sp>
    </p:spTree>
    <p:extLst>
      <p:ext uri="{BB962C8B-B14F-4D97-AF65-F5344CB8AC3E}">
        <p14:creationId xmlns:p14="http://schemas.microsoft.com/office/powerpoint/2010/main" val="730666926"/>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FF6E7-8B42-BA46-8852-F2811E068F63}"/>
              </a:ext>
            </a:extLst>
          </p:cNvPr>
          <p:cNvSpPr>
            <a:spLocks noGrp="1"/>
          </p:cNvSpPr>
          <p:nvPr>
            <p:ph type="title"/>
          </p:nvPr>
        </p:nvSpPr>
        <p:spPr/>
        <p:txBody>
          <a:bodyPr/>
          <a:lstStyle/>
          <a:p>
            <a:r>
              <a:rPr lang="en-US" dirty="0"/>
              <a:t>My Judgement</a:t>
            </a:r>
          </a:p>
        </p:txBody>
      </p:sp>
      <p:sp>
        <p:nvSpPr>
          <p:cNvPr id="3" name="Content Placeholder 2">
            <a:extLst>
              <a:ext uri="{FF2B5EF4-FFF2-40B4-BE49-F238E27FC236}">
                <a16:creationId xmlns:a16="http://schemas.microsoft.com/office/drawing/2014/main" id="{A04D0C0F-C5A2-6546-BA06-36F670E07721}"/>
              </a:ext>
            </a:extLst>
          </p:cNvPr>
          <p:cNvSpPr>
            <a:spLocks noGrp="1"/>
          </p:cNvSpPr>
          <p:nvPr>
            <p:ph idx="1"/>
          </p:nvPr>
        </p:nvSpPr>
        <p:spPr/>
        <p:txBody>
          <a:bodyPr/>
          <a:lstStyle/>
          <a:p>
            <a:r>
              <a:rPr lang="en-GB" dirty="0"/>
              <a:t>What do I understand by my Judgment? </a:t>
            </a:r>
          </a:p>
          <a:p>
            <a:r>
              <a:rPr lang="en-GB" dirty="0"/>
              <a:t>Why is my Judgement important? </a:t>
            </a:r>
          </a:p>
          <a:p>
            <a:r>
              <a:rPr lang="en-GB" dirty="0"/>
              <a:t>How able am I to make a ‘good’ or ‘sound’ Judgement? </a:t>
            </a:r>
          </a:p>
          <a:p>
            <a:r>
              <a:rPr lang="en-GB" dirty="0"/>
              <a:t>How can my ‘good’ Judgement help me? </a:t>
            </a:r>
          </a:p>
          <a:p>
            <a:r>
              <a:rPr lang="en-GB" dirty="0"/>
              <a:t>How can my ‘good’ Judgement help others? </a:t>
            </a:r>
          </a:p>
          <a:p>
            <a:r>
              <a:rPr lang="en-GB" dirty="0"/>
              <a:t>How can I become a better Judge? </a:t>
            </a:r>
          </a:p>
          <a:p>
            <a:endParaRPr lang="en-US" dirty="0"/>
          </a:p>
        </p:txBody>
      </p:sp>
    </p:spTree>
    <p:extLst>
      <p:ext uri="{BB962C8B-B14F-4D97-AF65-F5344CB8AC3E}">
        <p14:creationId xmlns:p14="http://schemas.microsoft.com/office/powerpoint/2010/main" val="2456233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8373A-1D9C-3A43-AA44-2F6E32754951}"/>
              </a:ext>
            </a:extLst>
          </p:cNvPr>
          <p:cNvSpPr>
            <a:spLocks noGrp="1"/>
          </p:cNvSpPr>
          <p:nvPr>
            <p:ph type="title"/>
          </p:nvPr>
        </p:nvSpPr>
        <p:spPr/>
        <p:txBody>
          <a:bodyPr/>
          <a:lstStyle/>
          <a:p>
            <a:r>
              <a:rPr lang="en-US" dirty="0"/>
              <a:t>My Justice</a:t>
            </a:r>
          </a:p>
        </p:txBody>
      </p:sp>
      <p:sp>
        <p:nvSpPr>
          <p:cNvPr id="3" name="Content Placeholder 2">
            <a:extLst>
              <a:ext uri="{FF2B5EF4-FFF2-40B4-BE49-F238E27FC236}">
                <a16:creationId xmlns:a16="http://schemas.microsoft.com/office/drawing/2014/main" id="{424E47DD-9A86-A949-9D3B-0E74A26D37EF}"/>
              </a:ext>
            </a:extLst>
          </p:cNvPr>
          <p:cNvSpPr>
            <a:spLocks noGrp="1"/>
          </p:cNvSpPr>
          <p:nvPr>
            <p:ph idx="1"/>
          </p:nvPr>
        </p:nvSpPr>
        <p:spPr/>
        <p:txBody>
          <a:bodyPr/>
          <a:lstStyle/>
          <a:p>
            <a:r>
              <a:rPr lang="en-US" dirty="0"/>
              <a:t>Who Am I?</a:t>
            </a:r>
          </a:p>
          <a:p>
            <a:r>
              <a:rPr lang="en-US" dirty="0"/>
              <a:t>Am I a Judge? Am I a Witness?</a:t>
            </a:r>
          </a:p>
          <a:p>
            <a:r>
              <a:rPr lang="en-US" dirty="0"/>
              <a:t>Am I a Just Judge? Am I a reliable Witness?</a:t>
            </a:r>
          </a:p>
          <a:p>
            <a:r>
              <a:rPr lang="en-US" dirty="0"/>
              <a:t>How do I Judge My Justice? How do I witness Judgement?</a:t>
            </a:r>
          </a:p>
          <a:p>
            <a:r>
              <a:rPr lang="en-US" dirty="0"/>
              <a:t>Is there anyone Higher than me that can Judge my Judgement?</a:t>
            </a:r>
          </a:p>
          <a:p>
            <a:r>
              <a:rPr lang="en-US" dirty="0"/>
              <a:t>Is my Justice truly Just or am I too Judgmental?</a:t>
            </a:r>
          </a:p>
          <a:p>
            <a:endParaRPr lang="en-US" dirty="0"/>
          </a:p>
        </p:txBody>
      </p:sp>
    </p:spTree>
    <p:extLst>
      <p:ext uri="{BB962C8B-B14F-4D97-AF65-F5344CB8AC3E}">
        <p14:creationId xmlns:p14="http://schemas.microsoft.com/office/powerpoint/2010/main" val="610501240"/>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{BBA44FA5-81A8-5548-98E4-091EB9145A14}tf16401378</Template>
  <TotalTime>715</TotalTime>
  <Words>10996</Words>
  <Application>Microsoft Macintosh PowerPoint</Application>
  <PresentationFormat>Widescreen</PresentationFormat>
  <Paragraphs>393</Paragraphs>
  <Slides>64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64</vt:i4>
      </vt:variant>
    </vt:vector>
  </HeadingPairs>
  <TitlesOfParts>
    <vt:vector size="68" baseType="lpstr">
      <vt:lpstr>Calibri Light</vt:lpstr>
      <vt:lpstr>Rockwell</vt:lpstr>
      <vt:lpstr>Wingdings</vt:lpstr>
      <vt:lpstr>Atlas</vt:lpstr>
      <vt:lpstr>My Justice </vt:lpstr>
      <vt:lpstr>My Justice</vt:lpstr>
      <vt:lpstr>What is my Justice?</vt:lpstr>
      <vt:lpstr>Why is my Justice important?</vt:lpstr>
      <vt:lpstr>How can my Justice help me?</vt:lpstr>
      <vt:lpstr>How can my Justice help others?</vt:lpstr>
      <vt:lpstr>What does my Justice serve?</vt:lpstr>
      <vt:lpstr>My Judgement</vt:lpstr>
      <vt:lpstr>My Justice</vt:lpstr>
      <vt:lpstr>My Justice</vt:lpstr>
      <vt:lpstr>My Justice</vt:lpstr>
      <vt:lpstr>My Justice</vt:lpstr>
      <vt:lpstr>My Judgment</vt:lpstr>
      <vt:lpstr>My Judgement</vt:lpstr>
      <vt:lpstr>My Judgement</vt:lpstr>
      <vt:lpstr>My Judgement</vt:lpstr>
      <vt:lpstr>My Judgement</vt:lpstr>
      <vt:lpstr>My Judgement</vt:lpstr>
      <vt:lpstr>My Judgement</vt:lpstr>
      <vt:lpstr>My Judgement</vt:lpstr>
      <vt:lpstr>My Judgement</vt:lpstr>
      <vt:lpstr>My Judgement</vt:lpstr>
      <vt:lpstr>My Judgement</vt:lpstr>
      <vt:lpstr>My Judgement</vt:lpstr>
      <vt:lpstr>My Judgement</vt:lpstr>
      <vt:lpstr>My Justice</vt:lpstr>
      <vt:lpstr>My Justice</vt:lpstr>
      <vt:lpstr>My Justice</vt:lpstr>
      <vt:lpstr>My Justice</vt:lpstr>
      <vt:lpstr>My Justice</vt:lpstr>
      <vt:lpstr>My Justice</vt:lpstr>
      <vt:lpstr>My Justice and my Deceit</vt:lpstr>
      <vt:lpstr>My Justice and my Seperation</vt:lpstr>
      <vt:lpstr>My Justice and My Truth</vt:lpstr>
      <vt:lpstr>My Justice and my Reason</vt:lpstr>
      <vt:lpstr>My Justice and my Light</vt:lpstr>
      <vt:lpstr>My Justice and My Obedience</vt:lpstr>
      <vt:lpstr>My Justice and my Wisdom</vt:lpstr>
      <vt:lpstr>My Justice and my Knowledge</vt:lpstr>
      <vt:lpstr>My Justice and my Understanding</vt:lpstr>
      <vt:lpstr>My Justice and my Compassion</vt:lpstr>
      <vt:lpstr>My Justice and my Peace</vt:lpstr>
      <vt:lpstr>My Justice and my Respect</vt:lpstr>
      <vt:lpstr>My Justice and my Love</vt:lpstr>
      <vt:lpstr>My Justice and my Courage</vt:lpstr>
      <vt:lpstr>My Justice and my Patience</vt:lpstr>
      <vt:lpstr>My Justice and my Perseverance</vt:lpstr>
      <vt:lpstr>My Justice and my Discipline</vt:lpstr>
      <vt:lpstr>My Justice and my Gratitude</vt:lpstr>
      <vt:lpstr>My Justice and my Forgiveness</vt:lpstr>
      <vt:lpstr>My Justice and my Repentance</vt:lpstr>
      <vt:lpstr>My Justice and my Hope</vt:lpstr>
      <vt:lpstr>My Justice and my Joy</vt:lpstr>
      <vt:lpstr>My Justice and my Faith</vt:lpstr>
      <vt:lpstr>My Justice and my Humility</vt:lpstr>
      <vt:lpstr>My Justice and my Free Will</vt:lpstr>
      <vt:lpstr>My Justice and my Relationships</vt:lpstr>
      <vt:lpstr>My Justice and my Senses</vt:lpstr>
      <vt:lpstr>My Justice and my Purpose</vt:lpstr>
      <vt:lpstr>My Purpose is my Justice</vt:lpstr>
      <vt:lpstr>What can help me to become more Just?</vt:lpstr>
      <vt:lpstr>What Can Help me Become more Just?</vt:lpstr>
      <vt:lpstr>What can help me become more Just?</vt:lpstr>
      <vt:lpstr>What Can Help me Become more Just?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Justice </dc:title>
  <dc:creator>Lale Tuncer</dc:creator>
  <cp:lastModifiedBy>Lale Tuncer</cp:lastModifiedBy>
  <cp:revision>18</cp:revision>
  <dcterms:created xsi:type="dcterms:W3CDTF">2021-09-09T19:34:20Z</dcterms:created>
  <dcterms:modified xsi:type="dcterms:W3CDTF">2021-09-11T17:55:26Z</dcterms:modified>
</cp:coreProperties>
</file>