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93" r:id="rId5"/>
    <p:sldId id="259" r:id="rId6"/>
    <p:sldId id="260" r:id="rId7"/>
    <p:sldId id="261" r:id="rId8"/>
    <p:sldId id="295" r:id="rId9"/>
    <p:sldId id="262" r:id="rId10"/>
    <p:sldId id="269" r:id="rId11"/>
    <p:sldId id="263" r:id="rId12"/>
    <p:sldId id="264" r:id="rId13"/>
    <p:sldId id="265" r:id="rId14"/>
    <p:sldId id="270" r:id="rId15"/>
    <p:sldId id="266" r:id="rId16"/>
    <p:sldId id="267" r:id="rId17"/>
    <p:sldId id="268" r:id="rId18"/>
    <p:sldId id="271" r:id="rId19"/>
    <p:sldId id="285" r:id="rId20"/>
    <p:sldId id="272" r:id="rId21"/>
    <p:sldId id="273" r:id="rId22"/>
    <p:sldId id="274" r:id="rId23"/>
    <p:sldId id="275" r:id="rId24"/>
    <p:sldId id="276" r:id="rId25"/>
    <p:sldId id="277" r:id="rId26"/>
    <p:sldId id="278" r:id="rId27"/>
    <p:sldId id="279" r:id="rId28"/>
    <p:sldId id="284" r:id="rId29"/>
    <p:sldId id="280" r:id="rId30"/>
    <p:sldId id="281" r:id="rId31"/>
    <p:sldId id="282" r:id="rId32"/>
    <p:sldId id="294" r:id="rId33"/>
    <p:sldId id="283" r:id="rId34"/>
    <p:sldId id="286"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snapToObjects="1">
      <p:cViewPr varScale="1">
        <p:scale>
          <a:sx n="90" d="100"/>
          <a:sy n="90" d="100"/>
        </p:scale>
        <p:origin x="2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A3B95-BD60-4BBF-8FA7-0A0489DAC2E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5FCA045C-E85A-4CE6-811A-6EF2A2BE40B4}">
      <dgm:prSet/>
      <dgm:spPr/>
      <dgm:t>
        <a:bodyPr/>
        <a:lstStyle/>
        <a:p>
          <a:r>
            <a:rPr lang="en-US"/>
            <a:t>What do I understand by my ‘Patience?’ and why?</a:t>
          </a:r>
        </a:p>
      </dgm:t>
    </dgm:pt>
    <dgm:pt modelId="{0CA0DD14-6F45-449F-9363-19D0247EE36D}" type="parTrans" cxnId="{85C4C72C-F4E2-4E93-9135-04764A3A5249}">
      <dgm:prSet/>
      <dgm:spPr/>
      <dgm:t>
        <a:bodyPr/>
        <a:lstStyle/>
        <a:p>
          <a:endParaRPr lang="en-US"/>
        </a:p>
      </dgm:t>
    </dgm:pt>
    <dgm:pt modelId="{F58C11AA-EBAC-4D71-B2DA-A859DB0B65DF}" type="sibTrans" cxnId="{85C4C72C-F4E2-4E93-9135-04764A3A5249}">
      <dgm:prSet/>
      <dgm:spPr/>
      <dgm:t>
        <a:bodyPr/>
        <a:lstStyle/>
        <a:p>
          <a:endParaRPr lang="en-US"/>
        </a:p>
      </dgm:t>
    </dgm:pt>
    <dgm:pt modelId="{17FDFAAB-ED55-4B61-8343-9297A8B45A38}">
      <dgm:prSet/>
      <dgm:spPr/>
      <dgm:t>
        <a:bodyPr/>
        <a:lstStyle/>
        <a:p>
          <a:r>
            <a:rPr lang="en-US"/>
            <a:t>Would there be a need for patience without hardship and struggle? How can the tests of life help us become more patient?</a:t>
          </a:r>
        </a:p>
      </dgm:t>
    </dgm:pt>
    <dgm:pt modelId="{ACB5CBC8-3516-4E47-B19A-CACB2ACE400E}" type="parTrans" cxnId="{3DE8DA6E-FB17-45EE-A0FC-859B1652D06C}">
      <dgm:prSet/>
      <dgm:spPr/>
      <dgm:t>
        <a:bodyPr/>
        <a:lstStyle/>
        <a:p>
          <a:endParaRPr lang="en-US"/>
        </a:p>
      </dgm:t>
    </dgm:pt>
    <dgm:pt modelId="{59222742-B3EF-4B1B-9E9A-9790A0342346}" type="sibTrans" cxnId="{3DE8DA6E-FB17-45EE-A0FC-859B1652D06C}">
      <dgm:prSet/>
      <dgm:spPr/>
      <dgm:t>
        <a:bodyPr/>
        <a:lstStyle/>
        <a:p>
          <a:endParaRPr lang="en-US"/>
        </a:p>
      </dgm:t>
    </dgm:pt>
    <dgm:pt modelId="{ADDFD578-644B-4E34-87B4-A6968F6F63C8}">
      <dgm:prSet/>
      <dgm:spPr/>
      <dgm:t>
        <a:bodyPr/>
        <a:lstStyle/>
        <a:p>
          <a:r>
            <a:rPr lang="en-US"/>
            <a:t>What do I understand by Free will? Is it my choice to be or not to be patient? </a:t>
          </a:r>
        </a:p>
      </dgm:t>
    </dgm:pt>
    <dgm:pt modelId="{66441AD7-2041-4EE7-957E-C0C0F0FE21EE}" type="parTrans" cxnId="{166B2BB0-9F2F-4026-B83E-F1013D3EC696}">
      <dgm:prSet/>
      <dgm:spPr/>
      <dgm:t>
        <a:bodyPr/>
        <a:lstStyle/>
        <a:p>
          <a:endParaRPr lang="en-US"/>
        </a:p>
      </dgm:t>
    </dgm:pt>
    <dgm:pt modelId="{360B3B6D-EEC3-49E3-BAC6-44A155FE57DA}" type="sibTrans" cxnId="{166B2BB0-9F2F-4026-B83E-F1013D3EC696}">
      <dgm:prSet/>
      <dgm:spPr/>
      <dgm:t>
        <a:bodyPr/>
        <a:lstStyle/>
        <a:p>
          <a:endParaRPr lang="en-US"/>
        </a:p>
      </dgm:t>
    </dgm:pt>
    <dgm:pt modelId="{764047C7-D5E1-4AF5-8123-673331304A56}">
      <dgm:prSet/>
      <dgm:spPr/>
      <dgm:t>
        <a:bodyPr/>
        <a:lstStyle/>
        <a:p>
          <a:r>
            <a:rPr lang="en-US"/>
            <a:t>Would the requirement for ‘Patience’ exist if there was no:</a:t>
          </a:r>
        </a:p>
      </dgm:t>
    </dgm:pt>
    <dgm:pt modelId="{0169BC72-CFCF-4916-B215-91A071FCEDA6}" type="parTrans" cxnId="{C53D66FE-05FB-46DE-9AC9-85FA157E8A3F}">
      <dgm:prSet/>
      <dgm:spPr/>
      <dgm:t>
        <a:bodyPr/>
        <a:lstStyle/>
        <a:p>
          <a:endParaRPr lang="en-US"/>
        </a:p>
      </dgm:t>
    </dgm:pt>
    <dgm:pt modelId="{6C623FB5-F545-4BF5-9F52-2F00484EC0C5}" type="sibTrans" cxnId="{C53D66FE-05FB-46DE-9AC9-85FA157E8A3F}">
      <dgm:prSet/>
      <dgm:spPr/>
      <dgm:t>
        <a:bodyPr/>
        <a:lstStyle/>
        <a:p>
          <a:endParaRPr lang="en-US"/>
        </a:p>
      </dgm:t>
    </dgm:pt>
    <dgm:pt modelId="{43894E33-B564-47ED-BF69-F4161D0C6AB1}">
      <dgm:prSet/>
      <dgm:spPr/>
      <dgm:t>
        <a:bodyPr/>
        <a:lstStyle/>
        <a:p>
          <a:r>
            <a:rPr lang="en-US"/>
            <a:t>-free will, anger, lust, envy, greed, sloth, fear of loss, hardship, struggles, sorrow or ego?</a:t>
          </a:r>
        </a:p>
      </dgm:t>
    </dgm:pt>
    <dgm:pt modelId="{B830F410-38E7-4EFB-8332-A01E234AE4BF}" type="parTrans" cxnId="{1A3DB9DD-B9B5-471E-8272-6E519C04A6AA}">
      <dgm:prSet/>
      <dgm:spPr/>
      <dgm:t>
        <a:bodyPr/>
        <a:lstStyle/>
        <a:p>
          <a:endParaRPr lang="en-US"/>
        </a:p>
      </dgm:t>
    </dgm:pt>
    <dgm:pt modelId="{DFE77A3C-78D1-4A92-8882-C96EF47CD1D8}" type="sibTrans" cxnId="{1A3DB9DD-B9B5-471E-8272-6E519C04A6AA}">
      <dgm:prSet/>
      <dgm:spPr/>
      <dgm:t>
        <a:bodyPr/>
        <a:lstStyle/>
        <a:p>
          <a:endParaRPr lang="en-US"/>
        </a:p>
      </dgm:t>
    </dgm:pt>
    <dgm:pt modelId="{9FF6302B-EF70-43FB-822B-C151FF221001}">
      <dgm:prSet/>
      <dgm:spPr/>
      <dgm:t>
        <a:bodyPr/>
        <a:lstStyle/>
        <a:p>
          <a:r>
            <a:rPr lang="en-US"/>
            <a:t>Would there be a requirement for ‘Patience’ without the Relationship?</a:t>
          </a:r>
        </a:p>
      </dgm:t>
    </dgm:pt>
    <dgm:pt modelId="{AC0FA61F-8E38-4B24-AFB5-6CD9135C2C95}" type="parTrans" cxnId="{EF356FC3-EFA6-4ACF-B7C7-0616B23E55EC}">
      <dgm:prSet/>
      <dgm:spPr/>
      <dgm:t>
        <a:bodyPr/>
        <a:lstStyle/>
        <a:p>
          <a:endParaRPr lang="en-US"/>
        </a:p>
      </dgm:t>
    </dgm:pt>
    <dgm:pt modelId="{1D8E62C7-223F-4C7B-A5C3-E702F11CAA2C}" type="sibTrans" cxnId="{EF356FC3-EFA6-4ACF-B7C7-0616B23E55EC}">
      <dgm:prSet/>
      <dgm:spPr/>
      <dgm:t>
        <a:bodyPr/>
        <a:lstStyle/>
        <a:p>
          <a:endParaRPr lang="en-US"/>
        </a:p>
      </dgm:t>
    </dgm:pt>
    <dgm:pt modelId="{BB5C2ACF-9C88-4055-A204-14651F7BADC8}">
      <dgm:prSet/>
      <dgm:spPr/>
      <dgm:t>
        <a:bodyPr/>
        <a:lstStyle/>
        <a:p>
          <a:r>
            <a:rPr lang="en-US"/>
            <a:t>How can I transform myself into being more patient through the willing ‘surrender’ to the Will of One  which is Higher than Myself?</a:t>
          </a:r>
        </a:p>
      </dgm:t>
    </dgm:pt>
    <dgm:pt modelId="{A44B8115-7E3C-4921-AF14-B82D7F608CC8}" type="parTrans" cxnId="{E8B7E59E-AFB0-456C-99ED-A452AABA9DCE}">
      <dgm:prSet/>
      <dgm:spPr/>
      <dgm:t>
        <a:bodyPr/>
        <a:lstStyle/>
        <a:p>
          <a:endParaRPr lang="en-US"/>
        </a:p>
      </dgm:t>
    </dgm:pt>
    <dgm:pt modelId="{F6B50A0E-1F30-45B1-B593-6653D0F0C285}" type="sibTrans" cxnId="{E8B7E59E-AFB0-456C-99ED-A452AABA9DCE}">
      <dgm:prSet/>
      <dgm:spPr/>
      <dgm:t>
        <a:bodyPr/>
        <a:lstStyle/>
        <a:p>
          <a:endParaRPr lang="en-US"/>
        </a:p>
      </dgm:t>
    </dgm:pt>
    <dgm:pt modelId="{1AA4D6F3-6007-6A42-9505-C1B123F2DA19}" type="pres">
      <dgm:prSet presAssocID="{6F4A3B95-BD60-4BBF-8FA7-0A0489DAC2E4}" presName="vert0" presStyleCnt="0">
        <dgm:presLayoutVars>
          <dgm:dir/>
          <dgm:animOne val="branch"/>
          <dgm:animLvl val="lvl"/>
        </dgm:presLayoutVars>
      </dgm:prSet>
      <dgm:spPr/>
    </dgm:pt>
    <dgm:pt modelId="{55ADEA2F-ECC8-474D-BBBC-5C42FCE06A56}" type="pres">
      <dgm:prSet presAssocID="{5FCA045C-E85A-4CE6-811A-6EF2A2BE40B4}" presName="thickLine" presStyleLbl="alignNode1" presStyleIdx="0" presStyleCnt="7"/>
      <dgm:spPr/>
    </dgm:pt>
    <dgm:pt modelId="{34841F37-12FA-2E4F-9EF0-79CC3AA41EAC}" type="pres">
      <dgm:prSet presAssocID="{5FCA045C-E85A-4CE6-811A-6EF2A2BE40B4}" presName="horz1" presStyleCnt="0"/>
      <dgm:spPr/>
    </dgm:pt>
    <dgm:pt modelId="{FDD42F90-8E2F-E244-8244-6728879B6919}" type="pres">
      <dgm:prSet presAssocID="{5FCA045C-E85A-4CE6-811A-6EF2A2BE40B4}" presName="tx1" presStyleLbl="revTx" presStyleIdx="0" presStyleCnt="7"/>
      <dgm:spPr/>
    </dgm:pt>
    <dgm:pt modelId="{4E487543-6F62-1D49-9BB1-8963EE4299F4}" type="pres">
      <dgm:prSet presAssocID="{5FCA045C-E85A-4CE6-811A-6EF2A2BE40B4}" presName="vert1" presStyleCnt="0"/>
      <dgm:spPr/>
    </dgm:pt>
    <dgm:pt modelId="{2EA92403-7EB9-894A-8F49-61C50AF25D5B}" type="pres">
      <dgm:prSet presAssocID="{17FDFAAB-ED55-4B61-8343-9297A8B45A38}" presName="thickLine" presStyleLbl="alignNode1" presStyleIdx="1" presStyleCnt="7"/>
      <dgm:spPr/>
    </dgm:pt>
    <dgm:pt modelId="{4B461515-62DC-164C-AD85-5593F0D78DEE}" type="pres">
      <dgm:prSet presAssocID="{17FDFAAB-ED55-4B61-8343-9297A8B45A38}" presName="horz1" presStyleCnt="0"/>
      <dgm:spPr/>
    </dgm:pt>
    <dgm:pt modelId="{342AD76A-3104-724A-95AC-A4ACFE57E628}" type="pres">
      <dgm:prSet presAssocID="{17FDFAAB-ED55-4B61-8343-9297A8B45A38}" presName="tx1" presStyleLbl="revTx" presStyleIdx="1" presStyleCnt="7"/>
      <dgm:spPr/>
    </dgm:pt>
    <dgm:pt modelId="{6560AE3D-B835-8C44-BB67-F152C5EC4355}" type="pres">
      <dgm:prSet presAssocID="{17FDFAAB-ED55-4B61-8343-9297A8B45A38}" presName="vert1" presStyleCnt="0"/>
      <dgm:spPr/>
    </dgm:pt>
    <dgm:pt modelId="{761BD0BF-B149-D049-ACFD-A045E3D8ACC7}" type="pres">
      <dgm:prSet presAssocID="{ADDFD578-644B-4E34-87B4-A6968F6F63C8}" presName="thickLine" presStyleLbl="alignNode1" presStyleIdx="2" presStyleCnt="7"/>
      <dgm:spPr/>
    </dgm:pt>
    <dgm:pt modelId="{35EE73EF-BC1C-2F43-90DB-645784CE5868}" type="pres">
      <dgm:prSet presAssocID="{ADDFD578-644B-4E34-87B4-A6968F6F63C8}" presName="horz1" presStyleCnt="0"/>
      <dgm:spPr/>
    </dgm:pt>
    <dgm:pt modelId="{C8B16D96-5B60-9B43-891E-B6CF3DC52218}" type="pres">
      <dgm:prSet presAssocID="{ADDFD578-644B-4E34-87B4-A6968F6F63C8}" presName="tx1" presStyleLbl="revTx" presStyleIdx="2" presStyleCnt="7"/>
      <dgm:spPr/>
    </dgm:pt>
    <dgm:pt modelId="{FDD5AC8A-B872-5F43-958F-D49D08CF8EB5}" type="pres">
      <dgm:prSet presAssocID="{ADDFD578-644B-4E34-87B4-A6968F6F63C8}" presName="vert1" presStyleCnt="0"/>
      <dgm:spPr/>
    </dgm:pt>
    <dgm:pt modelId="{63F02ED0-D941-A946-92BE-E0B97E675A0B}" type="pres">
      <dgm:prSet presAssocID="{764047C7-D5E1-4AF5-8123-673331304A56}" presName="thickLine" presStyleLbl="alignNode1" presStyleIdx="3" presStyleCnt="7"/>
      <dgm:spPr/>
    </dgm:pt>
    <dgm:pt modelId="{D86BF95E-E42B-4D45-91AE-7BC08D082B1B}" type="pres">
      <dgm:prSet presAssocID="{764047C7-D5E1-4AF5-8123-673331304A56}" presName="horz1" presStyleCnt="0"/>
      <dgm:spPr/>
    </dgm:pt>
    <dgm:pt modelId="{837C32FD-737D-0C4F-BC76-E15992647A21}" type="pres">
      <dgm:prSet presAssocID="{764047C7-D5E1-4AF5-8123-673331304A56}" presName="tx1" presStyleLbl="revTx" presStyleIdx="3" presStyleCnt="7"/>
      <dgm:spPr/>
    </dgm:pt>
    <dgm:pt modelId="{2838A0B0-BA54-6E42-96AE-218A609E807E}" type="pres">
      <dgm:prSet presAssocID="{764047C7-D5E1-4AF5-8123-673331304A56}" presName="vert1" presStyleCnt="0"/>
      <dgm:spPr/>
    </dgm:pt>
    <dgm:pt modelId="{19D8F4E9-2BBC-BC41-A240-29687A5BEC80}" type="pres">
      <dgm:prSet presAssocID="{43894E33-B564-47ED-BF69-F4161D0C6AB1}" presName="thickLine" presStyleLbl="alignNode1" presStyleIdx="4" presStyleCnt="7"/>
      <dgm:spPr/>
    </dgm:pt>
    <dgm:pt modelId="{C386DB0B-03F8-434E-B4EA-DBCCFCCD6A29}" type="pres">
      <dgm:prSet presAssocID="{43894E33-B564-47ED-BF69-F4161D0C6AB1}" presName="horz1" presStyleCnt="0"/>
      <dgm:spPr/>
    </dgm:pt>
    <dgm:pt modelId="{BFB84B6C-1392-8B47-BF30-05EBE1E85A9D}" type="pres">
      <dgm:prSet presAssocID="{43894E33-B564-47ED-BF69-F4161D0C6AB1}" presName="tx1" presStyleLbl="revTx" presStyleIdx="4" presStyleCnt="7"/>
      <dgm:spPr/>
    </dgm:pt>
    <dgm:pt modelId="{4048A04E-277B-7841-9559-52CA50569D47}" type="pres">
      <dgm:prSet presAssocID="{43894E33-B564-47ED-BF69-F4161D0C6AB1}" presName="vert1" presStyleCnt="0"/>
      <dgm:spPr/>
    </dgm:pt>
    <dgm:pt modelId="{0AE02203-EF01-DF4D-B85E-E817251CD9DE}" type="pres">
      <dgm:prSet presAssocID="{9FF6302B-EF70-43FB-822B-C151FF221001}" presName="thickLine" presStyleLbl="alignNode1" presStyleIdx="5" presStyleCnt="7"/>
      <dgm:spPr/>
    </dgm:pt>
    <dgm:pt modelId="{E5057ED1-2358-4748-86DA-720AE2B46380}" type="pres">
      <dgm:prSet presAssocID="{9FF6302B-EF70-43FB-822B-C151FF221001}" presName="horz1" presStyleCnt="0"/>
      <dgm:spPr/>
    </dgm:pt>
    <dgm:pt modelId="{5F0CDF9A-D18A-2840-BB59-704161B4DD6E}" type="pres">
      <dgm:prSet presAssocID="{9FF6302B-EF70-43FB-822B-C151FF221001}" presName="tx1" presStyleLbl="revTx" presStyleIdx="5" presStyleCnt="7"/>
      <dgm:spPr/>
    </dgm:pt>
    <dgm:pt modelId="{41EA8C43-BD7F-7148-BCD7-4BBBF207312D}" type="pres">
      <dgm:prSet presAssocID="{9FF6302B-EF70-43FB-822B-C151FF221001}" presName="vert1" presStyleCnt="0"/>
      <dgm:spPr/>
    </dgm:pt>
    <dgm:pt modelId="{2CDB8DA3-DFCD-BF43-A26C-F338C5346568}" type="pres">
      <dgm:prSet presAssocID="{BB5C2ACF-9C88-4055-A204-14651F7BADC8}" presName="thickLine" presStyleLbl="alignNode1" presStyleIdx="6" presStyleCnt="7"/>
      <dgm:spPr/>
    </dgm:pt>
    <dgm:pt modelId="{0C851707-5030-FA46-9D69-3722E2AD989E}" type="pres">
      <dgm:prSet presAssocID="{BB5C2ACF-9C88-4055-A204-14651F7BADC8}" presName="horz1" presStyleCnt="0"/>
      <dgm:spPr/>
    </dgm:pt>
    <dgm:pt modelId="{DC40E4BE-5B58-614A-8378-6B67259DE73F}" type="pres">
      <dgm:prSet presAssocID="{BB5C2ACF-9C88-4055-A204-14651F7BADC8}" presName="tx1" presStyleLbl="revTx" presStyleIdx="6" presStyleCnt="7"/>
      <dgm:spPr/>
    </dgm:pt>
    <dgm:pt modelId="{8C9B1B32-B8E5-D841-B0CA-CF5A48A2C6A0}" type="pres">
      <dgm:prSet presAssocID="{BB5C2ACF-9C88-4055-A204-14651F7BADC8}" presName="vert1" presStyleCnt="0"/>
      <dgm:spPr/>
    </dgm:pt>
  </dgm:ptLst>
  <dgm:cxnLst>
    <dgm:cxn modelId="{85C4C72C-F4E2-4E93-9135-04764A3A5249}" srcId="{6F4A3B95-BD60-4BBF-8FA7-0A0489DAC2E4}" destId="{5FCA045C-E85A-4CE6-811A-6EF2A2BE40B4}" srcOrd="0" destOrd="0" parTransId="{0CA0DD14-6F45-449F-9363-19D0247EE36D}" sibTransId="{F58C11AA-EBAC-4D71-B2DA-A859DB0B65DF}"/>
    <dgm:cxn modelId="{C6C78349-FA82-EC4F-B581-332ECA712613}" type="presOf" srcId="{764047C7-D5E1-4AF5-8123-673331304A56}" destId="{837C32FD-737D-0C4F-BC76-E15992647A21}" srcOrd="0" destOrd="0" presId="urn:microsoft.com/office/officeart/2008/layout/LinedList"/>
    <dgm:cxn modelId="{4B22BC4C-0442-4343-B7FB-ABCC87C9FFFC}" type="presOf" srcId="{ADDFD578-644B-4E34-87B4-A6968F6F63C8}" destId="{C8B16D96-5B60-9B43-891E-B6CF3DC52218}" srcOrd="0" destOrd="0" presId="urn:microsoft.com/office/officeart/2008/layout/LinedList"/>
    <dgm:cxn modelId="{9242E265-680A-184D-BA2B-0317BDD08E48}" type="presOf" srcId="{9FF6302B-EF70-43FB-822B-C151FF221001}" destId="{5F0CDF9A-D18A-2840-BB59-704161B4DD6E}" srcOrd="0" destOrd="0" presId="urn:microsoft.com/office/officeart/2008/layout/LinedList"/>
    <dgm:cxn modelId="{3DE8DA6E-FB17-45EE-A0FC-859B1652D06C}" srcId="{6F4A3B95-BD60-4BBF-8FA7-0A0489DAC2E4}" destId="{17FDFAAB-ED55-4B61-8343-9297A8B45A38}" srcOrd="1" destOrd="0" parTransId="{ACB5CBC8-3516-4E47-B19A-CACB2ACE400E}" sibTransId="{59222742-B3EF-4B1B-9E9A-9790A0342346}"/>
    <dgm:cxn modelId="{847E3577-C26E-7441-B930-4DEDF381DDD6}" type="presOf" srcId="{17FDFAAB-ED55-4B61-8343-9297A8B45A38}" destId="{342AD76A-3104-724A-95AC-A4ACFE57E628}" srcOrd="0" destOrd="0" presId="urn:microsoft.com/office/officeart/2008/layout/LinedList"/>
    <dgm:cxn modelId="{BD77599D-1F22-2444-95C4-E943B5EA2E12}" type="presOf" srcId="{43894E33-B564-47ED-BF69-F4161D0C6AB1}" destId="{BFB84B6C-1392-8B47-BF30-05EBE1E85A9D}" srcOrd="0" destOrd="0" presId="urn:microsoft.com/office/officeart/2008/layout/LinedList"/>
    <dgm:cxn modelId="{E8B7E59E-AFB0-456C-99ED-A452AABA9DCE}" srcId="{6F4A3B95-BD60-4BBF-8FA7-0A0489DAC2E4}" destId="{BB5C2ACF-9C88-4055-A204-14651F7BADC8}" srcOrd="6" destOrd="0" parTransId="{A44B8115-7E3C-4921-AF14-B82D7F608CC8}" sibTransId="{F6B50A0E-1F30-45B1-B593-6653D0F0C285}"/>
    <dgm:cxn modelId="{AD2038A2-2402-194A-B1AF-A1EF1EA6722D}" type="presOf" srcId="{BB5C2ACF-9C88-4055-A204-14651F7BADC8}" destId="{DC40E4BE-5B58-614A-8378-6B67259DE73F}" srcOrd="0" destOrd="0" presId="urn:microsoft.com/office/officeart/2008/layout/LinedList"/>
    <dgm:cxn modelId="{166B2BB0-9F2F-4026-B83E-F1013D3EC696}" srcId="{6F4A3B95-BD60-4BBF-8FA7-0A0489DAC2E4}" destId="{ADDFD578-644B-4E34-87B4-A6968F6F63C8}" srcOrd="2" destOrd="0" parTransId="{66441AD7-2041-4EE7-957E-C0C0F0FE21EE}" sibTransId="{360B3B6D-EEC3-49E3-BAC6-44A155FE57DA}"/>
    <dgm:cxn modelId="{54F2B9B2-9971-1F47-B83B-18CFA8328927}" type="presOf" srcId="{5FCA045C-E85A-4CE6-811A-6EF2A2BE40B4}" destId="{FDD42F90-8E2F-E244-8244-6728879B6919}" srcOrd="0" destOrd="0" presId="urn:microsoft.com/office/officeart/2008/layout/LinedList"/>
    <dgm:cxn modelId="{EF356FC3-EFA6-4ACF-B7C7-0616B23E55EC}" srcId="{6F4A3B95-BD60-4BBF-8FA7-0A0489DAC2E4}" destId="{9FF6302B-EF70-43FB-822B-C151FF221001}" srcOrd="5" destOrd="0" parTransId="{AC0FA61F-8E38-4B24-AFB5-6CD9135C2C95}" sibTransId="{1D8E62C7-223F-4C7B-A5C3-E702F11CAA2C}"/>
    <dgm:cxn modelId="{10E36EC8-83ED-494C-88DD-DF64E101B220}" type="presOf" srcId="{6F4A3B95-BD60-4BBF-8FA7-0A0489DAC2E4}" destId="{1AA4D6F3-6007-6A42-9505-C1B123F2DA19}" srcOrd="0" destOrd="0" presId="urn:microsoft.com/office/officeart/2008/layout/LinedList"/>
    <dgm:cxn modelId="{1A3DB9DD-B9B5-471E-8272-6E519C04A6AA}" srcId="{6F4A3B95-BD60-4BBF-8FA7-0A0489DAC2E4}" destId="{43894E33-B564-47ED-BF69-F4161D0C6AB1}" srcOrd="4" destOrd="0" parTransId="{B830F410-38E7-4EFB-8332-A01E234AE4BF}" sibTransId="{DFE77A3C-78D1-4A92-8882-C96EF47CD1D8}"/>
    <dgm:cxn modelId="{C53D66FE-05FB-46DE-9AC9-85FA157E8A3F}" srcId="{6F4A3B95-BD60-4BBF-8FA7-0A0489DAC2E4}" destId="{764047C7-D5E1-4AF5-8123-673331304A56}" srcOrd="3" destOrd="0" parTransId="{0169BC72-CFCF-4916-B215-91A071FCEDA6}" sibTransId="{6C623FB5-F545-4BF5-9F52-2F00484EC0C5}"/>
    <dgm:cxn modelId="{8B18FC05-3126-3847-A869-54166FA702E6}" type="presParOf" srcId="{1AA4D6F3-6007-6A42-9505-C1B123F2DA19}" destId="{55ADEA2F-ECC8-474D-BBBC-5C42FCE06A56}" srcOrd="0" destOrd="0" presId="urn:microsoft.com/office/officeart/2008/layout/LinedList"/>
    <dgm:cxn modelId="{5013693D-A5E4-1346-B361-BB72FEBCA434}" type="presParOf" srcId="{1AA4D6F3-6007-6A42-9505-C1B123F2DA19}" destId="{34841F37-12FA-2E4F-9EF0-79CC3AA41EAC}" srcOrd="1" destOrd="0" presId="urn:microsoft.com/office/officeart/2008/layout/LinedList"/>
    <dgm:cxn modelId="{972423C2-6361-6E48-BBE4-AB14C09025E4}" type="presParOf" srcId="{34841F37-12FA-2E4F-9EF0-79CC3AA41EAC}" destId="{FDD42F90-8E2F-E244-8244-6728879B6919}" srcOrd="0" destOrd="0" presId="urn:microsoft.com/office/officeart/2008/layout/LinedList"/>
    <dgm:cxn modelId="{10AD2411-01D2-8E44-9681-2A0A26192305}" type="presParOf" srcId="{34841F37-12FA-2E4F-9EF0-79CC3AA41EAC}" destId="{4E487543-6F62-1D49-9BB1-8963EE4299F4}" srcOrd="1" destOrd="0" presId="urn:microsoft.com/office/officeart/2008/layout/LinedList"/>
    <dgm:cxn modelId="{88D2F4B2-8F81-9342-9FF1-92AD12383290}" type="presParOf" srcId="{1AA4D6F3-6007-6A42-9505-C1B123F2DA19}" destId="{2EA92403-7EB9-894A-8F49-61C50AF25D5B}" srcOrd="2" destOrd="0" presId="urn:microsoft.com/office/officeart/2008/layout/LinedList"/>
    <dgm:cxn modelId="{F9F2718A-BA13-2549-B90C-5583AB3C24F7}" type="presParOf" srcId="{1AA4D6F3-6007-6A42-9505-C1B123F2DA19}" destId="{4B461515-62DC-164C-AD85-5593F0D78DEE}" srcOrd="3" destOrd="0" presId="urn:microsoft.com/office/officeart/2008/layout/LinedList"/>
    <dgm:cxn modelId="{7FCD22C0-5347-A144-93D9-5EECFB22E07A}" type="presParOf" srcId="{4B461515-62DC-164C-AD85-5593F0D78DEE}" destId="{342AD76A-3104-724A-95AC-A4ACFE57E628}" srcOrd="0" destOrd="0" presId="urn:microsoft.com/office/officeart/2008/layout/LinedList"/>
    <dgm:cxn modelId="{02E74606-CF30-A74E-AE39-59CBA15C941B}" type="presParOf" srcId="{4B461515-62DC-164C-AD85-5593F0D78DEE}" destId="{6560AE3D-B835-8C44-BB67-F152C5EC4355}" srcOrd="1" destOrd="0" presId="urn:microsoft.com/office/officeart/2008/layout/LinedList"/>
    <dgm:cxn modelId="{699A16A3-FD63-6D4A-8E4F-A05DFA74934A}" type="presParOf" srcId="{1AA4D6F3-6007-6A42-9505-C1B123F2DA19}" destId="{761BD0BF-B149-D049-ACFD-A045E3D8ACC7}" srcOrd="4" destOrd="0" presId="urn:microsoft.com/office/officeart/2008/layout/LinedList"/>
    <dgm:cxn modelId="{7740834E-F22D-1D4A-AE5F-424E71E575E8}" type="presParOf" srcId="{1AA4D6F3-6007-6A42-9505-C1B123F2DA19}" destId="{35EE73EF-BC1C-2F43-90DB-645784CE5868}" srcOrd="5" destOrd="0" presId="urn:microsoft.com/office/officeart/2008/layout/LinedList"/>
    <dgm:cxn modelId="{E0FC92A8-364E-874D-B83C-021F1D707673}" type="presParOf" srcId="{35EE73EF-BC1C-2F43-90DB-645784CE5868}" destId="{C8B16D96-5B60-9B43-891E-B6CF3DC52218}" srcOrd="0" destOrd="0" presId="urn:microsoft.com/office/officeart/2008/layout/LinedList"/>
    <dgm:cxn modelId="{D42A848A-0CDB-4844-8268-3C43C39B2AE6}" type="presParOf" srcId="{35EE73EF-BC1C-2F43-90DB-645784CE5868}" destId="{FDD5AC8A-B872-5F43-958F-D49D08CF8EB5}" srcOrd="1" destOrd="0" presId="urn:microsoft.com/office/officeart/2008/layout/LinedList"/>
    <dgm:cxn modelId="{AF3533F2-3946-8F4D-8EB5-1D731D94265B}" type="presParOf" srcId="{1AA4D6F3-6007-6A42-9505-C1B123F2DA19}" destId="{63F02ED0-D941-A946-92BE-E0B97E675A0B}" srcOrd="6" destOrd="0" presId="urn:microsoft.com/office/officeart/2008/layout/LinedList"/>
    <dgm:cxn modelId="{1E904014-CD51-1241-9D72-81F8B9B3455C}" type="presParOf" srcId="{1AA4D6F3-6007-6A42-9505-C1B123F2DA19}" destId="{D86BF95E-E42B-4D45-91AE-7BC08D082B1B}" srcOrd="7" destOrd="0" presId="urn:microsoft.com/office/officeart/2008/layout/LinedList"/>
    <dgm:cxn modelId="{A4F9D58D-D3CC-4A46-9EFC-7AFFB57D455F}" type="presParOf" srcId="{D86BF95E-E42B-4D45-91AE-7BC08D082B1B}" destId="{837C32FD-737D-0C4F-BC76-E15992647A21}" srcOrd="0" destOrd="0" presId="urn:microsoft.com/office/officeart/2008/layout/LinedList"/>
    <dgm:cxn modelId="{FC7F6419-7E09-2740-87F5-D10C54E9BC90}" type="presParOf" srcId="{D86BF95E-E42B-4D45-91AE-7BC08D082B1B}" destId="{2838A0B0-BA54-6E42-96AE-218A609E807E}" srcOrd="1" destOrd="0" presId="urn:microsoft.com/office/officeart/2008/layout/LinedList"/>
    <dgm:cxn modelId="{FF1AC4F3-A66B-5B4B-BF44-BC2495A22106}" type="presParOf" srcId="{1AA4D6F3-6007-6A42-9505-C1B123F2DA19}" destId="{19D8F4E9-2BBC-BC41-A240-29687A5BEC80}" srcOrd="8" destOrd="0" presId="urn:microsoft.com/office/officeart/2008/layout/LinedList"/>
    <dgm:cxn modelId="{0D91AE44-B800-5B41-AE8D-2CB808B0DAC6}" type="presParOf" srcId="{1AA4D6F3-6007-6A42-9505-C1B123F2DA19}" destId="{C386DB0B-03F8-434E-B4EA-DBCCFCCD6A29}" srcOrd="9" destOrd="0" presId="urn:microsoft.com/office/officeart/2008/layout/LinedList"/>
    <dgm:cxn modelId="{EC0E51BA-A555-EB4E-8530-1E80C8C15603}" type="presParOf" srcId="{C386DB0B-03F8-434E-B4EA-DBCCFCCD6A29}" destId="{BFB84B6C-1392-8B47-BF30-05EBE1E85A9D}" srcOrd="0" destOrd="0" presId="urn:microsoft.com/office/officeart/2008/layout/LinedList"/>
    <dgm:cxn modelId="{A18884BA-C411-6848-9C26-9DCE0C16DD26}" type="presParOf" srcId="{C386DB0B-03F8-434E-B4EA-DBCCFCCD6A29}" destId="{4048A04E-277B-7841-9559-52CA50569D47}" srcOrd="1" destOrd="0" presId="urn:microsoft.com/office/officeart/2008/layout/LinedList"/>
    <dgm:cxn modelId="{291CF3EC-5287-EF49-B2FC-F4934EC467F2}" type="presParOf" srcId="{1AA4D6F3-6007-6A42-9505-C1B123F2DA19}" destId="{0AE02203-EF01-DF4D-B85E-E817251CD9DE}" srcOrd="10" destOrd="0" presId="urn:microsoft.com/office/officeart/2008/layout/LinedList"/>
    <dgm:cxn modelId="{86E86472-7A4D-434D-A00E-EA111610FD37}" type="presParOf" srcId="{1AA4D6F3-6007-6A42-9505-C1B123F2DA19}" destId="{E5057ED1-2358-4748-86DA-720AE2B46380}" srcOrd="11" destOrd="0" presId="urn:microsoft.com/office/officeart/2008/layout/LinedList"/>
    <dgm:cxn modelId="{F045A93C-DC76-8844-AB16-2891BFA710C2}" type="presParOf" srcId="{E5057ED1-2358-4748-86DA-720AE2B46380}" destId="{5F0CDF9A-D18A-2840-BB59-704161B4DD6E}" srcOrd="0" destOrd="0" presId="urn:microsoft.com/office/officeart/2008/layout/LinedList"/>
    <dgm:cxn modelId="{C8FC0231-A7DD-7640-A5F1-3E077C7119FC}" type="presParOf" srcId="{E5057ED1-2358-4748-86DA-720AE2B46380}" destId="{41EA8C43-BD7F-7148-BCD7-4BBBF207312D}" srcOrd="1" destOrd="0" presId="urn:microsoft.com/office/officeart/2008/layout/LinedList"/>
    <dgm:cxn modelId="{A6E34FDA-1A2D-D242-A9C6-D255DFF5F6B3}" type="presParOf" srcId="{1AA4D6F3-6007-6A42-9505-C1B123F2DA19}" destId="{2CDB8DA3-DFCD-BF43-A26C-F338C5346568}" srcOrd="12" destOrd="0" presId="urn:microsoft.com/office/officeart/2008/layout/LinedList"/>
    <dgm:cxn modelId="{16881385-9100-BF4F-A361-75EC1FDD2E39}" type="presParOf" srcId="{1AA4D6F3-6007-6A42-9505-C1B123F2DA19}" destId="{0C851707-5030-FA46-9D69-3722E2AD989E}" srcOrd="13" destOrd="0" presId="urn:microsoft.com/office/officeart/2008/layout/LinedList"/>
    <dgm:cxn modelId="{1B360ACE-6454-E045-AEFD-D33772F54810}" type="presParOf" srcId="{0C851707-5030-FA46-9D69-3722E2AD989E}" destId="{DC40E4BE-5B58-614A-8378-6B67259DE73F}" srcOrd="0" destOrd="0" presId="urn:microsoft.com/office/officeart/2008/layout/LinedList"/>
    <dgm:cxn modelId="{948F63B2-BD29-B548-9AD6-C34165D38A87}" type="presParOf" srcId="{0C851707-5030-FA46-9D69-3722E2AD989E}" destId="{8C9B1B32-B8E5-D841-B0CA-CF5A48A2C6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9ADCD8-8E03-47A0-B297-C63935D919D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9F1DB01-3639-4054-9CED-4C1F05ADA0C9}">
      <dgm:prSet/>
      <dgm:spPr/>
      <dgm:t>
        <a:bodyPr/>
        <a:lstStyle/>
        <a:p>
          <a:r>
            <a:rPr lang="en-US"/>
            <a:t>What role does my patience play in my Love?</a:t>
          </a:r>
        </a:p>
      </dgm:t>
    </dgm:pt>
    <dgm:pt modelId="{3049FCC7-5F4E-406C-92B5-55E9F38B9B76}" type="parTrans" cxnId="{F53B5C6B-ACFC-4CCC-8E03-FD1C35883CCD}">
      <dgm:prSet/>
      <dgm:spPr/>
      <dgm:t>
        <a:bodyPr/>
        <a:lstStyle/>
        <a:p>
          <a:endParaRPr lang="en-US"/>
        </a:p>
      </dgm:t>
    </dgm:pt>
    <dgm:pt modelId="{A7CC5705-F642-4AC7-848F-1868D4BBD5EA}" type="sibTrans" cxnId="{F53B5C6B-ACFC-4CCC-8E03-FD1C35883CCD}">
      <dgm:prSet/>
      <dgm:spPr/>
      <dgm:t>
        <a:bodyPr/>
        <a:lstStyle/>
        <a:p>
          <a:endParaRPr lang="en-US"/>
        </a:p>
      </dgm:t>
    </dgm:pt>
    <dgm:pt modelId="{D7AB0877-915A-4B7E-BB98-6FD244DBA71C}">
      <dgm:prSet/>
      <dgm:spPr/>
      <dgm:t>
        <a:bodyPr/>
        <a:lstStyle/>
        <a:p>
          <a:r>
            <a:rPr lang="en-US"/>
            <a:t>What is love without patience? How can patience teach us how to love more? How can love teach us how to be more patient? </a:t>
          </a:r>
        </a:p>
      </dgm:t>
    </dgm:pt>
    <dgm:pt modelId="{D2AEF89F-3B06-470F-8E29-0750D597B3F1}" type="parTrans" cxnId="{3EA8FFD1-ABEE-4494-90F4-3CC876AF42B9}">
      <dgm:prSet/>
      <dgm:spPr/>
      <dgm:t>
        <a:bodyPr/>
        <a:lstStyle/>
        <a:p>
          <a:endParaRPr lang="en-US"/>
        </a:p>
      </dgm:t>
    </dgm:pt>
    <dgm:pt modelId="{0BAA207F-E84F-4C34-9BAE-8E5E5484B1E3}" type="sibTrans" cxnId="{3EA8FFD1-ABEE-4494-90F4-3CC876AF42B9}">
      <dgm:prSet/>
      <dgm:spPr/>
      <dgm:t>
        <a:bodyPr/>
        <a:lstStyle/>
        <a:p>
          <a:endParaRPr lang="en-US"/>
        </a:p>
      </dgm:t>
    </dgm:pt>
    <dgm:pt modelId="{19979FCB-F737-4F3F-9FCC-D7C888BC661A}">
      <dgm:prSet/>
      <dgm:spPr/>
      <dgm:t>
        <a:bodyPr/>
        <a:lstStyle/>
        <a:p>
          <a:r>
            <a:rPr lang="en-US"/>
            <a:t>Am I able to be more or less patient with the one that I love?</a:t>
          </a:r>
        </a:p>
      </dgm:t>
    </dgm:pt>
    <dgm:pt modelId="{57AABF79-D30B-470C-A479-B54D699CADEC}" type="parTrans" cxnId="{990F10E0-70E4-4DCB-AD70-59A97ED3650A}">
      <dgm:prSet/>
      <dgm:spPr/>
      <dgm:t>
        <a:bodyPr/>
        <a:lstStyle/>
        <a:p>
          <a:endParaRPr lang="en-US"/>
        </a:p>
      </dgm:t>
    </dgm:pt>
    <dgm:pt modelId="{C8BE8401-0BC5-4493-8CBB-DC91E96367A8}" type="sibTrans" cxnId="{990F10E0-70E4-4DCB-AD70-59A97ED3650A}">
      <dgm:prSet/>
      <dgm:spPr/>
      <dgm:t>
        <a:bodyPr/>
        <a:lstStyle/>
        <a:p>
          <a:endParaRPr lang="en-US"/>
        </a:p>
      </dgm:t>
    </dgm:pt>
    <dgm:pt modelId="{444163EA-2F10-4257-9C88-205312B4F36B}">
      <dgm:prSet/>
      <dgm:spPr/>
      <dgm:t>
        <a:bodyPr/>
        <a:lstStyle/>
        <a:p>
          <a:r>
            <a:rPr lang="en-US"/>
            <a:t>Am I more or less able to express love to the one that I am patient with?</a:t>
          </a:r>
        </a:p>
      </dgm:t>
    </dgm:pt>
    <dgm:pt modelId="{DD1DAF01-47E8-4FA4-8BA8-1544B90D0D6F}" type="parTrans" cxnId="{B53F4579-DFE2-4547-9338-08911BBC8ABE}">
      <dgm:prSet/>
      <dgm:spPr/>
      <dgm:t>
        <a:bodyPr/>
        <a:lstStyle/>
        <a:p>
          <a:endParaRPr lang="en-US"/>
        </a:p>
      </dgm:t>
    </dgm:pt>
    <dgm:pt modelId="{52F779DD-C641-4D69-AA60-5E6C6312C080}" type="sibTrans" cxnId="{B53F4579-DFE2-4547-9338-08911BBC8ABE}">
      <dgm:prSet/>
      <dgm:spPr/>
      <dgm:t>
        <a:bodyPr/>
        <a:lstStyle/>
        <a:p>
          <a:endParaRPr lang="en-US"/>
        </a:p>
      </dgm:t>
    </dgm:pt>
    <dgm:pt modelId="{7862C158-8B93-4B97-AE4D-0B3BE17FD7AE}">
      <dgm:prSet/>
      <dgm:spPr/>
      <dgm:t>
        <a:bodyPr/>
        <a:lstStyle/>
        <a:p>
          <a:r>
            <a:rPr lang="en-US"/>
            <a:t>How can my Love for my Creator and for others, help me to become more patient?</a:t>
          </a:r>
        </a:p>
      </dgm:t>
    </dgm:pt>
    <dgm:pt modelId="{A00A1A56-DC16-4C16-A856-81F438167C70}" type="parTrans" cxnId="{19F6EB87-DA1D-4950-8DA3-7F6A01BC92DB}">
      <dgm:prSet/>
      <dgm:spPr/>
      <dgm:t>
        <a:bodyPr/>
        <a:lstStyle/>
        <a:p>
          <a:endParaRPr lang="en-US"/>
        </a:p>
      </dgm:t>
    </dgm:pt>
    <dgm:pt modelId="{9EA47CB3-FF37-47D0-94B3-9B6204FA55DE}" type="sibTrans" cxnId="{19F6EB87-DA1D-4950-8DA3-7F6A01BC92DB}">
      <dgm:prSet/>
      <dgm:spPr/>
      <dgm:t>
        <a:bodyPr/>
        <a:lstStyle/>
        <a:p>
          <a:endParaRPr lang="en-US"/>
        </a:p>
      </dgm:t>
    </dgm:pt>
    <dgm:pt modelId="{B50B8211-B668-4C98-970E-7A7329FDD1A8}">
      <dgm:prSet/>
      <dgm:spPr/>
      <dgm:t>
        <a:bodyPr/>
        <a:lstStyle/>
        <a:p>
          <a:r>
            <a:rPr lang="en-US"/>
            <a:t>How can my patience during challenging times of hardship and struggle help me to feel more Love for my Creator and for others?</a:t>
          </a:r>
        </a:p>
      </dgm:t>
    </dgm:pt>
    <dgm:pt modelId="{AD391602-DCDD-4AEE-93D3-036B3C55600B}" type="parTrans" cxnId="{C728B447-EE8C-4527-B5F4-EB45A93C8562}">
      <dgm:prSet/>
      <dgm:spPr/>
      <dgm:t>
        <a:bodyPr/>
        <a:lstStyle/>
        <a:p>
          <a:endParaRPr lang="en-US"/>
        </a:p>
      </dgm:t>
    </dgm:pt>
    <dgm:pt modelId="{E65024A6-C093-420C-9EBE-F7EE68041FEF}" type="sibTrans" cxnId="{C728B447-EE8C-4527-B5F4-EB45A93C8562}">
      <dgm:prSet/>
      <dgm:spPr/>
      <dgm:t>
        <a:bodyPr/>
        <a:lstStyle/>
        <a:p>
          <a:endParaRPr lang="en-US"/>
        </a:p>
      </dgm:t>
    </dgm:pt>
    <dgm:pt modelId="{325C53F3-F1BA-430A-999B-D385497F51FC}">
      <dgm:prSet/>
      <dgm:spPr/>
      <dgm:t>
        <a:bodyPr/>
        <a:lstStyle/>
        <a:p>
          <a:r>
            <a:rPr lang="en-US"/>
            <a:t>Can I Love without a relationship? Can I sustain a relationship without patience?</a:t>
          </a:r>
        </a:p>
      </dgm:t>
    </dgm:pt>
    <dgm:pt modelId="{F707229E-337A-4A33-ADBA-F5DFDEE09EB2}" type="parTrans" cxnId="{3F9A4EC0-FEAC-4937-A048-DE3E4E3D2CC0}">
      <dgm:prSet/>
      <dgm:spPr/>
      <dgm:t>
        <a:bodyPr/>
        <a:lstStyle/>
        <a:p>
          <a:endParaRPr lang="en-US"/>
        </a:p>
      </dgm:t>
    </dgm:pt>
    <dgm:pt modelId="{AE323148-A2A6-4D96-8C3B-8AB255BE9DFA}" type="sibTrans" cxnId="{3F9A4EC0-FEAC-4937-A048-DE3E4E3D2CC0}">
      <dgm:prSet/>
      <dgm:spPr/>
      <dgm:t>
        <a:bodyPr/>
        <a:lstStyle/>
        <a:p>
          <a:endParaRPr lang="en-US"/>
        </a:p>
      </dgm:t>
    </dgm:pt>
    <dgm:pt modelId="{06C636CC-C6F4-425A-9218-3D2184BC80F0}">
      <dgm:prSet/>
      <dgm:spPr/>
      <dgm:t>
        <a:bodyPr/>
        <a:lstStyle/>
        <a:p>
          <a:r>
            <a:rPr lang="en-US"/>
            <a:t>How can working on my love help me to become more patient? How can working on my patience help me to become more loving?</a:t>
          </a:r>
        </a:p>
      </dgm:t>
    </dgm:pt>
    <dgm:pt modelId="{52E2BE1C-58D1-4321-ABC1-D79500A1F796}" type="parTrans" cxnId="{DB5E645F-E992-4CCC-9D00-46FFA8D74349}">
      <dgm:prSet/>
      <dgm:spPr/>
      <dgm:t>
        <a:bodyPr/>
        <a:lstStyle/>
        <a:p>
          <a:endParaRPr lang="en-US"/>
        </a:p>
      </dgm:t>
    </dgm:pt>
    <dgm:pt modelId="{618C82E6-E958-478C-9386-271F34927F3D}" type="sibTrans" cxnId="{DB5E645F-E992-4CCC-9D00-46FFA8D74349}">
      <dgm:prSet/>
      <dgm:spPr/>
      <dgm:t>
        <a:bodyPr/>
        <a:lstStyle/>
        <a:p>
          <a:endParaRPr lang="en-US"/>
        </a:p>
      </dgm:t>
    </dgm:pt>
    <dgm:pt modelId="{73BF0494-1A1B-B340-8DE1-416B9812B5FF}" type="pres">
      <dgm:prSet presAssocID="{9F9ADCD8-8E03-47A0-B297-C63935D919D1}" presName="linear" presStyleCnt="0">
        <dgm:presLayoutVars>
          <dgm:animLvl val="lvl"/>
          <dgm:resizeHandles val="exact"/>
        </dgm:presLayoutVars>
      </dgm:prSet>
      <dgm:spPr/>
    </dgm:pt>
    <dgm:pt modelId="{0A28F8B5-6212-6D48-AB01-31134DEE73FD}" type="pres">
      <dgm:prSet presAssocID="{A9F1DB01-3639-4054-9CED-4C1F05ADA0C9}" presName="parentText" presStyleLbl="node1" presStyleIdx="0" presStyleCnt="8">
        <dgm:presLayoutVars>
          <dgm:chMax val="0"/>
          <dgm:bulletEnabled val="1"/>
        </dgm:presLayoutVars>
      </dgm:prSet>
      <dgm:spPr/>
    </dgm:pt>
    <dgm:pt modelId="{7EE39350-5404-CD4B-8AF7-C8B3B9C991C2}" type="pres">
      <dgm:prSet presAssocID="{A7CC5705-F642-4AC7-848F-1868D4BBD5EA}" presName="spacer" presStyleCnt="0"/>
      <dgm:spPr/>
    </dgm:pt>
    <dgm:pt modelId="{6EDFAB5B-ABD5-4643-9A6A-9BD4F3F88739}" type="pres">
      <dgm:prSet presAssocID="{D7AB0877-915A-4B7E-BB98-6FD244DBA71C}" presName="parentText" presStyleLbl="node1" presStyleIdx="1" presStyleCnt="8">
        <dgm:presLayoutVars>
          <dgm:chMax val="0"/>
          <dgm:bulletEnabled val="1"/>
        </dgm:presLayoutVars>
      </dgm:prSet>
      <dgm:spPr/>
    </dgm:pt>
    <dgm:pt modelId="{BF8A2DD3-471F-C146-83BC-BD8D770CCB7B}" type="pres">
      <dgm:prSet presAssocID="{0BAA207F-E84F-4C34-9BAE-8E5E5484B1E3}" presName="spacer" presStyleCnt="0"/>
      <dgm:spPr/>
    </dgm:pt>
    <dgm:pt modelId="{C5DAAA23-27D8-264F-8157-D69248F65C7D}" type="pres">
      <dgm:prSet presAssocID="{19979FCB-F737-4F3F-9FCC-D7C888BC661A}" presName="parentText" presStyleLbl="node1" presStyleIdx="2" presStyleCnt="8">
        <dgm:presLayoutVars>
          <dgm:chMax val="0"/>
          <dgm:bulletEnabled val="1"/>
        </dgm:presLayoutVars>
      </dgm:prSet>
      <dgm:spPr/>
    </dgm:pt>
    <dgm:pt modelId="{01F8BE21-757E-824A-BDBC-28D68E9B6D0E}" type="pres">
      <dgm:prSet presAssocID="{C8BE8401-0BC5-4493-8CBB-DC91E96367A8}" presName="spacer" presStyleCnt="0"/>
      <dgm:spPr/>
    </dgm:pt>
    <dgm:pt modelId="{83D3387B-2A2F-FB4B-9C9B-E0E80FC31F63}" type="pres">
      <dgm:prSet presAssocID="{444163EA-2F10-4257-9C88-205312B4F36B}" presName="parentText" presStyleLbl="node1" presStyleIdx="3" presStyleCnt="8">
        <dgm:presLayoutVars>
          <dgm:chMax val="0"/>
          <dgm:bulletEnabled val="1"/>
        </dgm:presLayoutVars>
      </dgm:prSet>
      <dgm:spPr/>
    </dgm:pt>
    <dgm:pt modelId="{1C86B786-78B2-E54D-9C5F-743E290CCF32}" type="pres">
      <dgm:prSet presAssocID="{52F779DD-C641-4D69-AA60-5E6C6312C080}" presName="spacer" presStyleCnt="0"/>
      <dgm:spPr/>
    </dgm:pt>
    <dgm:pt modelId="{0E7DEA34-987C-5948-9A20-9FE9D569533E}" type="pres">
      <dgm:prSet presAssocID="{7862C158-8B93-4B97-AE4D-0B3BE17FD7AE}" presName="parentText" presStyleLbl="node1" presStyleIdx="4" presStyleCnt="8">
        <dgm:presLayoutVars>
          <dgm:chMax val="0"/>
          <dgm:bulletEnabled val="1"/>
        </dgm:presLayoutVars>
      </dgm:prSet>
      <dgm:spPr/>
    </dgm:pt>
    <dgm:pt modelId="{1EAF0F36-08E1-B741-A38F-F2244537D3E4}" type="pres">
      <dgm:prSet presAssocID="{9EA47CB3-FF37-47D0-94B3-9B6204FA55DE}" presName="spacer" presStyleCnt="0"/>
      <dgm:spPr/>
    </dgm:pt>
    <dgm:pt modelId="{BDE2B90C-F606-AC4A-8043-757B8A511BCB}" type="pres">
      <dgm:prSet presAssocID="{B50B8211-B668-4C98-970E-7A7329FDD1A8}" presName="parentText" presStyleLbl="node1" presStyleIdx="5" presStyleCnt="8">
        <dgm:presLayoutVars>
          <dgm:chMax val="0"/>
          <dgm:bulletEnabled val="1"/>
        </dgm:presLayoutVars>
      </dgm:prSet>
      <dgm:spPr/>
    </dgm:pt>
    <dgm:pt modelId="{3E16E8C2-EA4C-8A4A-821E-67D091AB38C1}" type="pres">
      <dgm:prSet presAssocID="{E65024A6-C093-420C-9EBE-F7EE68041FEF}" presName="spacer" presStyleCnt="0"/>
      <dgm:spPr/>
    </dgm:pt>
    <dgm:pt modelId="{DF07C326-6536-7840-BF7D-4C1A0D2BE826}" type="pres">
      <dgm:prSet presAssocID="{325C53F3-F1BA-430A-999B-D385497F51FC}" presName="parentText" presStyleLbl="node1" presStyleIdx="6" presStyleCnt="8">
        <dgm:presLayoutVars>
          <dgm:chMax val="0"/>
          <dgm:bulletEnabled val="1"/>
        </dgm:presLayoutVars>
      </dgm:prSet>
      <dgm:spPr/>
    </dgm:pt>
    <dgm:pt modelId="{F6FF1B8E-02C4-7C49-9912-831416FE9A43}" type="pres">
      <dgm:prSet presAssocID="{AE323148-A2A6-4D96-8C3B-8AB255BE9DFA}" presName="spacer" presStyleCnt="0"/>
      <dgm:spPr/>
    </dgm:pt>
    <dgm:pt modelId="{6C87791A-47D4-574D-9DD3-49B929E16025}" type="pres">
      <dgm:prSet presAssocID="{06C636CC-C6F4-425A-9218-3D2184BC80F0}" presName="parentText" presStyleLbl="node1" presStyleIdx="7" presStyleCnt="8">
        <dgm:presLayoutVars>
          <dgm:chMax val="0"/>
          <dgm:bulletEnabled val="1"/>
        </dgm:presLayoutVars>
      </dgm:prSet>
      <dgm:spPr/>
    </dgm:pt>
  </dgm:ptLst>
  <dgm:cxnLst>
    <dgm:cxn modelId="{35D3010B-EE45-1E41-83D5-C133F517DDDD}" type="presOf" srcId="{A9F1DB01-3639-4054-9CED-4C1F05ADA0C9}" destId="{0A28F8B5-6212-6D48-AB01-31134DEE73FD}" srcOrd="0" destOrd="0" presId="urn:microsoft.com/office/officeart/2005/8/layout/vList2"/>
    <dgm:cxn modelId="{D5A6DB43-1C5A-AF46-8437-739EE12B39B4}" type="presOf" srcId="{9F9ADCD8-8E03-47A0-B297-C63935D919D1}" destId="{73BF0494-1A1B-B340-8DE1-416B9812B5FF}" srcOrd="0" destOrd="0" presId="urn:microsoft.com/office/officeart/2005/8/layout/vList2"/>
    <dgm:cxn modelId="{C728B447-EE8C-4527-B5F4-EB45A93C8562}" srcId="{9F9ADCD8-8E03-47A0-B297-C63935D919D1}" destId="{B50B8211-B668-4C98-970E-7A7329FDD1A8}" srcOrd="5" destOrd="0" parTransId="{AD391602-DCDD-4AEE-93D3-036B3C55600B}" sibTransId="{E65024A6-C093-420C-9EBE-F7EE68041FEF}"/>
    <dgm:cxn modelId="{78215150-1D91-FC43-A96D-7F5312004F85}" type="presOf" srcId="{325C53F3-F1BA-430A-999B-D385497F51FC}" destId="{DF07C326-6536-7840-BF7D-4C1A0D2BE826}" srcOrd="0" destOrd="0" presId="urn:microsoft.com/office/officeart/2005/8/layout/vList2"/>
    <dgm:cxn modelId="{DB5E645F-E992-4CCC-9D00-46FFA8D74349}" srcId="{9F9ADCD8-8E03-47A0-B297-C63935D919D1}" destId="{06C636CC-C6F4-425A-9218-3D2184BC80F0}" srcOrd="7" destOrd="0" parTransId="{52E2BE1C-58D1-4321-ABC1-D79500A1F796}" sibTransId="{618C82E6-E958-478C-9386-271F34927F3D}"/>
    <dgm:cxn modelId="{F53B5C6B-ACFC-4CCC-8E03-FD1C35883CCD}" srcId="{9F9ADCD8-8E03-47A0-B297-C63935D919D1}" destId="{A9F1DB01-3639-4054-9CED-4C1F05ADA0C9}" srcOrd="0" destOrd="0" parTransId="{3049FCC7-5F4E-406C-92B5-55E9F38B9B76}" sibTransId="{A7CC5705-F642-4AC7-848F-1868D4BBD5EA}"/>
    <dgm:cxn modelId="{292F0275-8ABE-7C44-97B9-40CE2F3F8844}" type="presOf" srcId="{19979FCB-F737-4F3F-9FCC-D7C888BC661A}" destId="{C5DAAA23-27D8-264F-8157-D69248F65C7D}" srcOrd="0" destOrd="0" presId="urn:microsoft.com/office/officeart/2005/8/layout/vList2"/>
    <dgm:cxn modelId="{D1439875-835E-314F-98EE-9EED416975D4}" type="presOf" srcId="{7862C158-8B93-4B97-AE4D-0B3BE17FD7AE}" destId="{0E7DEA34-987C-5948-9A20-9FE9D569533E}" srcOrd="0" destOrd="0" presId="urn:microsoft.com/office/officeart/2005/8/layout/vList2"/>
    <dgm:cxn modelId="{B53F4579-DFE2-4547-9338-08911BBC8ABE}" srcId="{9F9ADCD8-8E03-47A0-B297-C63935D919D1}" destId="{444163EA-2F10-4257-9C88-205312B4F36B}" srcOrd="3" destOrd="0" parTransId="{DD1DAF01-47E8-4FA4-8BA8-1544B90D0D6F}" sibTransId="{52F779DD-C641-4D69-AA60-5E6C6312C080}"/>
    <dgm:cxn modelId="{19F6EB87-DA1D-4950-8DA3-7F6A01BC92DB}" srcId="{9F9ADCD8-8E03-47A0-B297-C63935D919D1}" destId="{7862C158-8B93-4B97-AE4D-0B3BE17FD7AE}" srcOrd="4" destOrd="0" parTransId="{A00A1A56-DC16-4C16-A856-81F438167C70}" sibTransId="{9EA47CB3-FF37-47D0-94B3-9B6204FA55DE}"/>
    <dgm:cxn modelId="{DA80BC93-CB73-434F-8EF9-DBEBB251939C}" type="presOf" srcId="{444163EA-2F10-4257-9C88-205312B4F36B}" destId="{83D3387B-2A2F-FB4B-9C9B-E0E80FC31F63}" srcOrd="0" destOrd="0" presId="urn:microsoft.com/office/officeart/2005/8/layout/vList2"/>
    <dgm:cxn modelId="{4DD49DA7-86A4-1640-9A69-AF2AB2DEBD64}" type="presOf" srcId="{D7AB0877-915A-4B7E-BB98-6FD244DBA71C}" destId="{6EDFAB5B-ABD5-4643-9A6A-9BD4F3F88739}" srcOrd="0" destOrd="0" presId="urn:microsoft.com/office/officeart/2005/8/layout/vList2"/>
    <dgm:cxn modelId="{3F9A4EC0-FEAC-4937-A048-DE3E4E3D2CC0}" srcId="{9F9ADCD8-8E03-47A0-B297-C63935D919D1}" destId="{325C53F3-F1BA-430A-999B-D385497F51FC}" srcOrd="6" destOrd="0" parTransId="{F707229E-337A-4A33-ADBA-F5DFDEE09EB2}" sibTransId="{AE323148-A2A6-4D96-8C3B-8AB255BE9DFA}"/>
    <dgm:cxn modelId="{3EA8FFD1-ABEE-4494-90F4-3CC876AF42B9}" srcId="{9F9ADCD8-8E03-47A0-B297-C63935D919D1}" destId="{D7AB0877-915A-4B7E-BB98-6FD244DBA71C}" srcOrd="1" destOrd="0" parTransId="{D2AEF89F-3B06-470F-8E29-0750D597B3F1}" sibTransId="{0BAA207F-E84F-4C34-9BAE-8E5E5484B1E3}"/>
    <dgm:cxn modelId="{7F0AF3D7-5F49-344B-9B32-B0F39C462E70}" type="presOf" srcId="{B50B8211-B668-4C98-970E-7A7329FDD1A8}" destId="{BDE2B90C-F606-AC4A-8043-757B8A511BCB}" srcOrd="0" destOrd="0" presId="urn:microsoft.com/office/officeart/2005/8/layout/vList2"/>
    <dgm:cxn modelId="{990F10E0-70E4-4DCB-AD70-59A97ED3650A}" srcId="{9F9ADCD8-8E03-47A0-B297-C63935D919D1}" destId="{19979FCB-F737-4F3F-9FCC-D7C888BC661A}" srcOrd="2" destOrd="0" parTransId="{57AABF79-D30B-470C-A479-B54D699CADEC}" sibTransId="{C8BE8401-0BC5-4493-8CBB-DC91E96367A8}"/>
    <dgm:cxn modelId="{FD6B67EC-BA80-B14B-9685-BB7CAB39ED33}" type="presOf" srcId="{06C636CC-C6F4-425A-9218-3D2184BC80F0}" destId="{6C87791A-47D4-574D-9DD3-49B929E16025}" srcOrd="0" destOrd="0" presId="urn:microsoft.com/office/officeart/2005/8/layout/vList2"/>
    <dgm:cxn modelId="{B9406FCA-1AFB-014E-B3C6-79BD7FD1152D}" type="presParOf" srcId="{73BF0494-1A1B-B340-8DE1-416B9812B5FF}" destId="{0A28F8B5-6212-6D48-AB01-31134DEE73FD}" srcOrd="0" destOrd="0" presId="urn:microsoft.com/office/officeart/2005/8/layout/vList2"/>
    <dgm:cxn modelId="{C2977D19-87E3-3344-B013-84F8307D9216}" type="presParOf" srcId="{73BF0494-1A1B-B340-8DE1-416B9812B5FF}" destId="{7EE39350-5404-CD4B-8AF7-C8B3B9C991C2}" srcOrd="1" destOrd="0" presId="urn:microsoft.com/office/officeart/2005/8/layout/vList2"/>
    <dgm:cxn modelId="{D6BAD3E1-4DCB-2143-903E-631FA82FD736}" type="presParOf" srcId="{73BF0494-1A1B-B340-8DE1-416B9812B5FF}" destId="{6EDFAB5B-ABD5-4643-9A6A-9BD4F3F88739}" srcOrd="2" destOrd="0" presId="urn:microsoft.com/office/officeart/2005/8/layout/vList2"/>
    <dgm:cxn modelId="{74E405D3-D576-1C40-A78A-755938AF28C7}" type="presParOf" srcId="{73BF0494-1A1B-B340-8DE1-416B9812B5FF}" destId="{BF8A2DD3-471F-C146-83BC-BD8D770CCB7B}" srcOrd="3" destOrd="0" presId="urn:microsoft.com/office/officeart/2005/8/layout/vList2"/>
    <dgm:cxn modelId="{5B317166-7190-314D-8CD3-8ED692D5D2A2}" type="presParOf" srcId="{73BF0494-1A1B-B340-8DE1-416B9812B5FF}" destId="{C5DAAA23-27D8-264F-8157-D69248F65C7D}" srcOrd="4" destOrd="0" presId="urn:microsoft.com/office/officeart/2005/8/layout/vList2"/>
    <dgm:cxn modelId="{A3E2695A-D585-CB4B-9A0A-B1515CCB3489}" type="presParOf" srcId="{73BF0494-1A1B-B340-8DE1-416B9812B5FF}" destId="{01F8BE21-757E-824A-BDBC-28D68E9B6D0E}" srcOrd="5" destOrd="0" presId="urn:microsoft.com/office/officeart/2005/8/layout/vList2"/>
    <dgm:cxn modelId="{7DC9232B-9DF5-2A42-8D79-E5A85FB8AAE8}" type="presParOf" srcId="{73BF0494-1A1B-B340-8DE1-416B9812B5FF}" destId="{83D3387B-2A2F-FB4B-9C9B-E0E80FC31F63}" srcOrd="6" destOrd="0" presId="urn:microsoft.com/office/officeart/2005/8/layout/vList2"/>
    <dgm:cxn modelId="{B455BE17-1D76-834E-BA9F-A05D260274DE}" type="presParOf" srcId="{73BF0494-1A1B-B340-8DE1-416B9812B5FF}" destId="{1C86B786-78B2-E54D-9C5F-743E290CCF32}" srcOrd="7" destOrd="0" presId="urn:microsoft.com/office/officeart/2005/8/layout/vList2"/>
    <dgm:cxn modelId="{13898DA8-D358-6F49-9D0A-5633D5452FBE}" type="presParOf" srcId="{73BF0494-1A1B-B340-8DE1-416B9812B5FF}" destId="{0E7DEA34-987C-5948-9A20-9FE9D569533E}" srcOrd="8" destOrd="0" presId="urn:microsoft.com/office/officeart/2005/8/layout/vList2"/>
    <dgm:cxn modelId="{DA3BE86E-8723-A145-91E4-B629DE44CCF3}" type="presParOf" srcId="{73BF0494-1A1B-B340-8DE1-416B9812B5FF}" destId="{1EAF0F36-08E1-B741-A38F-F2244537D3E4}" srcOrd="9" destOrd="0" presId="urn:microsoft.com/office/officeart/2005/8/layout/vList2"/>
    <dgm:cxn modelId="{E0B65E2B-CC52-5B4E-83E4-4A1159EEDE8C}" type="presParOf" srcId="{73BF0494-1A1B-B340-8DE1-416B9812B5FF}" destId="{BDE2B90C-F606-AC4A-8043-757B8A511BCB}" srcOrd="10" destOrd="0" presId="urn:microsoft.com/office/officeart/2005/8/layout/vList2"/>
    <dgm:cxn modelId="{FE7B1E06-EC89-D442-B406-CCEB6BD30F75}" type="presParOf" srcId="{73BF0494-1A1B-B340-8DE1-416B9812B5FF}" destId="{3E16E8C2-EA4C-8A4A-821E-67D091AB38C1}" srcOrd="11" destOrd="0" presId="urn:microsoft.com/office/officeart/2005/8/layout/vList2"/>
    <dgm:cxn modelId="{9B15DEA5-00E9-214C-A88A-DFDD58BDE0B8}" type="presParOf" srcId="{73BF0494-1A1B-B340-8DE1-416B9812B5FF}" destId="{DF07C326-6536-7840-BF7D-4C1A0D2BE826}" srcOrd="12" destOrd="0" presId="urn:microsoft.com/office/officeart/2005/8/layout/vList2"/>
    <dgm:cxn modelId="{B52972D4-1AC0-734C-8F99-A18512F3A946}" type="presParOf" srcId="{73BF0494-1A1B-B340-8DE1-416B9812B5FF}" destId="{F6FF1B8E-02C4-7C49-9912-831416FE9A43}" srcOrd="13" destOrd="0" presId="urn:microsoft.com/office/officeart/2005/8/layout/vList2"/>
    <dgm:cxn modelId="{B343E68B-F76A-AF48-96C3-447295293934}" type="presParOf" srcId="{73BF0494-1A1B-B340-8DE1-416B9812B5FF}" destId="{6C87791A-47D4-574D-9DD3-49B929E1602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C56F38-EB80-4798-96B3-7024373A78C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7F586C7-080E-4520-A39D-29984FA743B3}">
      <dgm:prSet/>
      <dgm:spPr/>
      <dgm:t>
        <a:bodyPr/>
        <a:lstStyle/>
        <a:p>
          <a:r>
            <a:rPr lang="en-US"/>
            <a:t>What role does my Patience play in my Compassion?</a:t>
          </a:r>
        </a:p>
      </dgm:t>
    </dgm:pt>
    <dgm:pt modelId="{91EA4836-2000-4E9D-8BA3-E059329E89E3}" type="parTrans" cxnId="{512D43FC-1B6B-421A-B7EC-2315FB1E94C9}">
      <dgm:prSet/>
      <dgm:spPr/>
      <dgm:t>
        <a:bodyPr/>
        <a:lstStyle/>
        <a:p>
          <a:endParaRPr lang="en-US"/>
        </a:p>
      </dgm:t>
    </dgm:pt>
    <dgm:pt modelId="{6A4CBDFB-3C31-4E1F-8C8E-AD91B97F4487}" type="sibTrans" cxnId="{512D43FC-1B6B-421A-B7EC-2315FB1E94C9}">
      <dgm:prSet/>
      <dgm:spPr/>
      <dgm:t>
        <a:bodyPr/>
        <a:lstStyle/>
        <a:p>
          <a:endParaRPr lang="en-US"/>
        </a:p>
      </dgm:t>
    </dgm:pt>
    <dgm:pt modelId="{BA2ECD31-06AB-479F-BA74-6CEEA3EC8903}">
      <dgm:prSet/>
      <dgm:spPr/>
      <dgm:t>
        <a:bodyPr/>
        <a:lstStyle/>
        <a:p>
          <a:r>
            <a:rPr lang="en-US"/>
            <a:t>Am I able to be more or less patient with the one that I have  compassion for?</a:t>
          </a:r>
        </a:p>
      </dgm:t>
    </dgm:pt>
    <dgm:pt modelId="{F2D58571-5351-4440-80A8-9CE6B901D60B}" type="parTrans" cxnId="{44DF50BE-7D6C-4A88-A33C-4CCCA5CEE5B8}">
      <dgm:prSet/>
      <dgm:spPr/>
      <dgm:t>
        <a:bodyPr/>
        <a:lstStyle/>
        <a:p>
          <a:endParaRPr lang="en-US"/>
        </a:p>
      </dgm:t>
    </dgm:pt>
    <dgm:pt modelId="{D14FF11A-C25B-4BEB-BC83-EB6815DAF13D}" type="sibTrans" cxnId="{44DF50BE-7D6C-4A88-A33C-4CCCA5CEE5B8}">
      <dgm:prSet/>
      <dgm:spPr/>
      <dgm:t>
        <a:bodyPr/>
        <a:lstStyle/>
        <a:p>
          <a:endParaRPr lang="en-US"/>
        </a:p>
      </dgm:t>
    </dgm:pt>
    <dgm:pt modelId="{3EA4233C-880B-4B68-9963-ABFD1ADE385D}">
      <dgm:prSet/>
      <dgm:spPr/>
      <dgm:t>
        <a:bodyPr/>
        <a:lstStyle/>
        <a:p>
          <a:r>
            <a:rPr lang="en-US"/>
            <a:t>Am I not more able to express compassion to the one that I have patience towards?</a:t>
          </a:r>
        </a:p>
      </dgm:t>
    </dgm:pt>
    <dgm:pt modelId="{63612293-AD48-406A-8F04-0AB3CE66F495}" type="parTrans" cxnId="{EF411FB7-89EA-4B45-8DBE-639B120C29D2}">
      <dgm:prSet/>
      <dgm:spPr/>
      <dgm:t>
        <a:bodyPr/>
        <a:lstStyle/>
        <a:p>
          <a:endParaRPr lang="en-US"/>
        </a:p>
      </dgm:t>
    </dgm:pt>
    <dgm:pt modelId="{F6DE9E4D-06D9-4F41-9C09-B74A9E36715D}" type="sibTrans" cxnId="{EF411FB7-89EA-4B45-8DBE-639B120C29D2}">
      <dgm:prSet/>
      <dgm:spPr/>
      <dgm:t>
        <a:bodyPr/>
        <a:lstStyle/>
        <a:p>
          <a:endParaRPr lang="en-US"/>
        </a:p>
      </dgm:t>
    </dgm:pt>
    <dgm:pt modelId="{20EE2476-B3F8-431C-AB6D-606FF2C9DCCF}">
      <dgm:prSet/>
      <dgm:spPr/>
      <dgm:t>
        <a:bodyPr/>
        <a:lstStyle/>
        <a:p>
          <a:r>
            <a:rPr lang="en-US"/>
            <a:t>How can my Compassion for my Creator and for others help me to have more patience?</a:t>
          </a:r>
        </a:p>
      </dgm:t>
    </dgm:pt>
    <dgm:pt modelId="{D9859DA5-2607-4DCC-A853-4F2DC30D77C8}" type="parTrans" cxnId="{1915689E-BA65-4F2C-8129-D5EA969FB42F}">
      <dgm:prSet/>
      <dgm:spPr/>
      <dgm:t>
        <a:bodyPr/>
        <a:lstStyle/>
        <a:p>
          <a:endParaRPr lang="en-US"/>
        </a:p>
      </dgm:t>
    </dgm:pt>
    <dgm:pt modelId="{E641FD8C-3850-4A0B-9206-77E8A5D93AA8}" type="sibTrans" cxnId="{1915689E-BA65-4F2C-8129-D5EA969FB42F}">
      <dgm:prSet/>
      <dgm:spPr/>
      <dgm:t>
        <a:bodyPr/>
        <a:lstStyle/>
        <a:p>
          <a:endParaRPr lang="en-US"/>
        </a:p>
      </dgm:t>
    </dgm:pt>
    <dgm:pt modelId="{A6BA85D9-5E52-4033-9D1F-0EE7B2E5B2CC}">
      <dgm:prSet/>
      <dgm:spPr/>
      <dgm:t>
        <a:bodyPr/>
        <a:lstStyle/>
        <a:p>
          <a:r>
            <a:rPr lang="en-US"/>
            <a:t>How can my compassion for my Creator and for others help me to have more patience during times of hardship and struggle?</a:t>
          </a:r>
        </a:p>
      </dgm:t>
    </dgm:pt>
    <dgm:pt modelId="{9B735C92-DB76-4266-8851-D74D71670C7D}" type="parTrans" cxnId="{AF0BB866-90F9-45F7-96FE-46917ECE777E}">
      <dgm:prSet/>
      <dgm:spPr/>
      <dgm:t>
        <a:bodyPr/>
        <a:lstStyle/>
        <a:p>
          <a:endParaRPr lang="en-US"/>
        </a:p>
      </dgm:t>
    </dgm:pt>
    <dgm:pt modelId="{2CF11CFB-FB6E-4818-AF12-D57C1AF987CA}" type="sibTrans" cxnId="{AF0BB866-90F9-45F7-96FE-46917ECE777E}">
      <dgm:prSet/>
      <dgm:spPr/>
      <dgm:t>
        <a:bodyPr/>
        <a:lstStyle/>
        <a:p>
          <a:endParaRPr lang="en-US"/>
        </a:p>
      </dgm:t>
    </dgm:pt>
    <dgm:pt modelId="{D0F88494-3025-42D8-9F70-357DC2A1C262}">
      <dgm:prSet/>
      <dgm:spPr/>
      <dgm:t>
        <a:bodyPr/>
        <a:lstStyle/>
        <a:p>
          <a:r>
            <a:rPr lang="en-US"/>
            <a:t>How can working on my compassion help me to become more patient?</a:t>
          </a:r>
        </a:p>
      </dgm:t>
    </dgm:pt>
    <dgm:pt modelId="{167BE163-3C6B-47E3-94F2-D297E706E7B9}" type="parTrans" cxnId="{112D2868-67CA-4C8C-8B8A-6BA7A6D198C1}">
      <dgm:prSet/>
      <dgm:spPr/>
      <dgm:t>
        <a:bodyPr/>
        <a:lstStyle/>
        <a:p>
          <a:endParaRPr lang="en-US"/>
        </a:p>
      </dgm:t>
    </dgm:pt>
    <dgm:pt modelId="{E63771D5-2F6F-4011-838D-C3AF2F896590}" type="sibTrans" cxnId="{112D2868-67CA-4C8C-8B8A-6BA7A6D198C1}">
      <dgm:prSet/>
      <dgm:spPr/>
      <dgm:t>
        <a:bodyPr/>
        <a:lstStyle/>
        <a:p>
          <a:endParaRPr lang="en-US"/>
        </a:p>
      </dgm:t>
    </dgm:pt>
    <dgm:pt modelId="{209254F9-FD6C-4D91-9B52-B329AB0069AE}">
      <dgm:prSet/>
      <dgm:spPr/>
      <dgm:t>
        <a:bodyPr/>
        <a:lstStyle/>
        <a:p>
          <a:r>
            <a:rPr lang="en-US"/>
            <a:t>How can working on my patience help me to become more compassionate?</a:t>
          </a:r>
        </a:p>
      </dgm:t>
    </dgm:pt>
    <dgm:pt modelId="{DFD07122-7FAE-4CD0-833A-151F8E0E7585}" type="parTrans" cxnId="{74F0F6D9-0E6D-4793-9011-4BB3E6E822E7}">
      <dgm:prSet/>
      <dgm:spPr/>
      <dgm:t>
        <a:bodyPr/>
        <a:lstStyle/>
        <a:p>
          <a:endParaRPr lang="en-US"/>
        </a:p>
      </dgm:t>
    </dgm:pt>
    <dgm:pt modelId="{C393A051-CA2D-4A7B-8BDE-016C6B94BA7E}" type="sibTrans" cxnId="{74F0F6D9-0E6D-4793-9011-4BB3E6E822E7}">
      <dgm:prSet/>
      <dgm:spPr/>
      <dgm:t>
        <a:bodyPr/>
        <a:lstStyle/>
        <a:p>
          <a:endParaRPr lang="en-US"/>
        </a:p>
      </dgm:t>
    </dgm:pt>
    <dgm:pt modelId="{60272AFA-2701-D242-8806-92BD1E092C26}" type="pres">
      <dgm:prSet presAssocID="{26C56F38-EB80-4798-96B3-7024373A78C6}" presName="linear" presStyleCnt="0">
        <dgm:presLayoutVars>
          <dgm:animLvl val="lvl"/>
          <dgm:resizeHandles val="exact"/>
        </dgm:presLayoutVars>
      </dgm:prSet>
      <dgm:spPr/>
    </dgm:pt>
    <dgm:pt modelId="{1E481214-B307-C848-8234-C5D75275B958}" type="pres">
      <dgm:prSet presAssocID="{07F586C7-080E-4520-A39D-29984FA743B3}" presName="parentText" presStyleLbl="node1" presStyleIdx="0" presStyleCnt="7">
        <dgm:presLayoutVars>
          <dgm:chMax val="0"/>
          <dgm:bulletEnabled val="1"/>
        </dgm:presLayoutVars>
      </dgm:prSet>
      <dgm:spPr/>
    </dgm:pt>
    <dgm:pt modelId="{67C88ED2-0730-B44C-A605-B83D38046670}" type="pres">
      <dgm:prSet presAssocID="{6A4CBDFB-3C31-4E1F-8C8E-AD91B97F4487}" presName="spacer" presStyleCnt="0"/>
      <dgm:spPr/>
    </dgm:pt>
    <dgm:pt modelId="{E66DBEAD-17C1-6C4A-B113-9E7017A21E78}" type="pres">
      <dgm:prSet presAssocID="{BA2ECD31-06AB-479F-BA74-6CEEA3EC8903}" presName="parentText" presStyleLbl="node1" presStyleIdx="1" presStyleCnt="7">
        <dgm:presLayoutVars>
          <dgm:chMax val="0"/>
          <dgm:bulletEnabled val="1"/>
        </dgm:presLayoutVars>
      </dgm:prSet>
      <dgm:spPr/>
    </dgm:pt>
    <dgm:pt modelId="{A23BCD66-8F89-4042-919F-922BB123FED8}" type="pres">
      <dgm:prSet presAssocID="{D14FF11A-C25B-4BEB-BC83-EB6815DAF13D}" presName="spacer" presStyleCnt="0"/>
      <dgm:spPr/>
    </dgm:pt>
    <dgm:pt modelId="{89F3BE74-06CF-444E-8CA0-6E8E474C293E}" type="pres">
      <dgm:prSet presAssocID="{3EA4233C-880B-4B68-9963-ABFD1ADE385D}" presName="parentText" presStyleLbl="node1" presStyleIdx="2" presStyleCnt="7">
        <dgm:presLayoutVars>
          <dgm:chMax val="0"/>
          <dgm:bulletEnabled val="1"/>
        </dgm:presLayoutVars>
      </dgm:prSet>
      <dgm:spPr/>
    </dgm:pt>
    <dgm:pt modelId="{4836D884-1647-9C44-885B-5290132A6652}" type="pres">
      <dgm:prSet presAssocID="{F6DE9E4D-06D9-4F41-9C09-B74A9E36715D}" presName="spacer" presStyleCnt="0"/>
      <dgm:spPr/>
    </dgm:pt>
    <dgm:pt modelId="{5BA40106-AAFD-3244-86A6-69847BA23AFA}" type="pres">
      <dgm:prSet presAssocID="{20EE2476-B3F8-431C-AB6D-606FF2C9DCCF}" presName="parentText" presStyleLbl="node1" presStyleIdx="3" presStyleCnt="7">
        <dgm:presLayoutVars>
          <dgm:chMax val="0"/>
          <dgm:bulletEnabled val="1"/>
        </dgm:presLayoutVars>
      </dgm:prSet>
      <dgm:spPr/>
    </dgm:pt>
    <dgm:pt modelId="{A41B5563-EBFE-864D-BFC5-57C635F7A94D}" type="pres">
      <dgm:prSet presAssocID="{E641FD8C-3850-4A0B-9206-77E8A5D93AA8}" presName="spacer" presStyleCnt="0"/>
      <dgm:spPr/>
    </dgm:pt>
    <dgm:pt modelId="{6D534A02-C9D7-1C4C-BD85-163542E2AC21}" type="pres">
      <dgm:prSet presAssocID="{A6BA85D9-5E52-4033-9D1F-0EE7B2E5B2CC}" presName="parentText" presStyleLbl="node1" presStyleIdx="4" presStyleCnt="7">
        <dgm:presLayoutVars>
          <dgm:chMax val="0"/>
          <dgm:bulletEnabled val="1"/>
        </dgm:presLayoutVars>
      </dgm:prSet>
      <dgm:spPr/>
    </dgm:pt>
    <dgm:pt modelId="{669E05C8-6E81-284E-9759-C589E9F58BE9}" type="pres">
      <dgm:prSet presAssocID="{2CF11CFB-FB6E-4818-AF12-D57C1AF987CA}" presName="spacer" presStyleCnt="0"/>
      <dgm:spPr/>
    </dgm:pt>
    <dgm:pt modelId="{4D041167-9B11-0E42-BEFE-0BDF12B358BD}" type="pres">
      <dgm:prSet presAssocID="{D0F88494-3025-42D8-9F70-357DC2A1C262}" presName="parentText" presStyleLbl="node1" presStyleIdx="5" presStyleCnt="7">
        <dgm:presLayoutVars>
          <dgm:chMax val="0"/>
          <dgm:bulletEnabled val="1"/>
        </dgm:presLayoutVars>
      </dgm:prSet>
      <dgm:spPr/>
    </dgm:pt>
    <dgm:pt modelId="{65E08A9C-5DF0-5E47-8031-A3535BCD6A78}" type="pres">
      <dgm:prSet presAssocID="{E63771D5-2F6F-4011-838D-C3AF2F896590}" presName="spacer" presStyleCnt="0"/>
      <dgm:spPr/>
    </dgm:pt>
    <dgm:pt modelId="{723D43E4-08F3-9A4D-BF1A-29A0CC6BD858}" type="pres">
      <dgm:prSet presAssocID="{209254F9-FD6C-4D91-9B52-B329AB0069AE}" presName="parentText" presStyleLbl="node1" presStyleIdx="6" presStyleCnt="7">
        <dgm:presLayoutVars>
          <dgm:chMax val="0"/>
          <dgm:bulletEnabled val="1"/>
        </dgm:presLayoutVars>
      </dgm:prSet>
      <dgm:spPr/>
    </dgm:pt>
  </dgm:ptLst>
  <dgm:cxnLst>
    <dgm:cxn modelId="{9DF7EE01-A41D-964E-A741-AA29DF8FFDB9}" type="presOf" srcId="{3EA4233C-880B-4B68-9963-ABFD1ADE385D}" destId="{89F3BE74-06CF-444E-8CA0-6E8E474C293E}" srcOrd="0" destOrd="0" presId="urn:microsoft.com/office/officeart/2005/8/layout/vList2"/>
    <dgm:cxn modelId="{B7B8004E-44AC-ED47-856D-1C3D2A949706}" type="presOf" srcId="{209254F9-FD6C-4D91-9B52-B329AB0069AE}" destId="{723D43E4-08F3-9A4D-BF1A-29A0CC6BD858}" srcOrd="0" destOrd="0" presId="urn:microsoft.com/office/officeart/2005/8/layout/vList2"/>
    <dgm:cxn modelId="{AF0BB866-90F9-45F7-96FE-46917ECE777E}" srcId="{26C56F38-EB80-4798-96B3-7024373A78C6}" destId="{A6BA85D9-5E52-4033-9D1F-0EE7B2E5B2CC}" srcOrd="4" destOrd="0" parTransId="{9B735C92-DB76-4266-8851-D74D71670C7D}" sibTransId="{2CF11CFB-FB6E-4818-AF12-D57C1AF987CA}"/>
    <dgm:cxn modelId="{112D2868-67CA-4C8C-8B8A-6BA7A6D198C1}" srcId="{26C56F38-EB80-4798-96B3-7024373A78C6}" destId="{D0F88494-3025-42D8-9F70-357DC2A1C262}" srcOrd="5" destOrd="0" parTransId="{167BE163-3C6B-47E3-94F2-D297E706E7B9}" sibTransId="{E63771D5-2F6F-4011-838D-C3AF2F896590}"/>
    <dgm:cxn modelId="{35F38C94-388C-0644-9433-739CE07FD927}" type="presOf" srcId="{07F586C7-080E-4520-A39D-29984FA743B3}" destId="{1E481214-B307-C848-8234-C5D75275B958}" srcOrd="0" destOrd="0" presId="urn:microsoft.com/office/officeart/2005/8/layout/vList2"/>
    <dgm:cxn modelId="{1915689E-BA65-4F2C-8129-D5EA969FB42F}" srcId="{26C56F38-EB80-4798-96B3-7024373A78C6}" destId="{20EE2476-B3F8-431C-AB6D-606FF2C9DCCF}" srcOrd="3" destOrd="0" parTransId="{D9859DA5-2607-4DCC-A853-4F2DC30D77C8}" sibTransId="{E641FD8C-3850-4A0B-9206-77E8A5D93AA8}"/>
    <dgm:cxn modelId="{1FD66FA8-1C46-AF4B-ADC3-9CA040E697CA}" type="presOf" srcId="{20EE2476-B3F8-431C-AB6D-606FF2C9DCCF}" destId="{5BA40106-AAFD-3244-86A6-69847BA23AFA}" srcOrd="0" destOrd="0" presId="urn:microsoft.com/office/officeart/2005/8/layout/vList2"/>
    <dgm:cxn modelId="{292F03A9-7819-A142-9BEB-6ACB9B494063}" type="presOf" srcId="{BA2ECD31-06AB-479F-BA74-6CEEA3EC8903}" destId="{E66DBEAD-17C1-6C4A-B113-9E7017A21E78}" srcOrd="0" destOrd="0" presId="urn:microsoft.com/office/officeart/2005/8/layout/vList2"/>
    <dgm:cxn modelId="{EF411FB7-89EA-4B45-8DBE-639B120C29D2}" srcId="{26C56F38-EB80-4798-96B3-7024373A78C6}" destId="{3EA4233C-880B-4B68-9963-ABFD1ADE385D}" srcOrd="2" destOrd="0" parTransId="{63612293-AD48-406A-8F04-0AB3CE66F495}" sibTransId="{F6DE9E4D-06D9-4F41-9C09-B74A9E36715D}"/>
    <dgm:cxn modelId="{44DF50BE-7D6C-4A88-A33C-4CCCA5CEE5B8}" srcId="{26C56F38-EB80-4798-96B3-7024373A78C6}" destId="{BA2ECD31-06AB-479F-BA74-6CEEA3EC8903}" srcOrd="1" destOrd="0" parTransId="{F2D58571-5351-4440-80A8-9CE6B901D60B}" sibTransId="{D14FF11A-C25B-4BEB-BC83-EB6815DAF13D}"/>
    <dgm:cxn modelId="{74F0F6D9-0E6D-4793-9011-4BB3E6E822E7}" srcId="{26C56F38-EB80-4798-96B3-7024373A78C6}" destId="{209254F9-FD6C-4D91-9B52-B329AB0069AE}" srcOrd="6" destOrd="0" parTransId="{DFD07122-7FAE-4CD0-833A-151F8E0E7585}" sibTransId="{C393A051-CA2D-4A7B-8BDE-016C6B94BA7E}"/>
    <dgm:cxn modelId="{FD8CC6DC-C48D-2245-BC16-A5C2E26E075A}" type="presOf" srcId="{D0F88494-3025-42D8-9F70-357DC2A1C262}" destId="{4D041167-9B11-0E42-BEFE-0BDF12B358BD}" srcOrd="0" destOrd="0" presId="urn:microsoft.com/office/officeart/2005/8/layout/vList2"/>
    <dgm:cxn modelId="{E92852E9-E8F3-BA41-98FD-519DBB7A49C1}" type="presOf" srcId="{A6BA85D9-5E52-4033-9D1F-0EE7B2E5B2CC}" destId="{6D534A02-C9D7-1C4C-BD85-163542E2AC21}" srcOrd="0" destOrd="0" presId="urn:microsoft.com/office/officeart/2005/8/layout/vList2"/>
    <dgm:cxn modelId="{6F4613F4-6AE1-CD4D-8391-A1B33A0E7BAF}" type="presOf" srcId="{26C56F38-EB80-4798-96B3-7024373A78C6}" destId="{60272AFA-2701-D242-8806-92BD1E092C26}" srcOrd="0" destOrd="0" presId="urn:microsoft.com/office/officeart/2005/8/layout/vList2"/>
    <dgm:cxn modelId="{512D43FC-1B6B-421A-B7EC-2315FB1E94C9}" srcId="{26C56F38-EB80-4798-96B3-7024373A78C6}" destId="{07F586C7-080E-4520-A39D-29984FA743B3}" srcOrd="0" destOrd="0" parTransId="{91EA4836-2000-4E9D-8BA3-E059329E89E3}" sibTransId="{6A4CBDFB-3C31-4E1F-8C8E-AD91B97F4487}"/>
    <dgm:cxn modelId="{F939477E-19FE-3C4B-B6D9-F9FBECF91A38}" type="presParOf" srcId="{60272AFA-2701-D242-8806-92BD1E092C26}" destId="{1E481214-B307-C848-8234-C5D75275B958}" srcOrd="0" destOrd="0" presId="urn:microsoft.com/office/officeart/2005/8/layout/vList2"/>
    <dgm:cxn modelId="{5777D77B-1307-9740-A73E-C8D4622BEB25}" type="presParOf" srcId="{60272AFA-2701-D242-8806-92BD1E092C26}" destId="{67C88ED2-0730-B44C-A605-B83D38046670}" srcOrd="1" destOrd="0" presId="urn:microsoft.com/office/officeart/2005/8/layout/vList2"/>
    <dgm:cxn modelId="{226E2448-8C34-AA41-9F9B-9B3BB6F79AE7}" type="presParOf" srcId="{60272AFA-2701-D242-8806-92BD1E092C26}" destId="{E66DBEAD-17C1-6C4A-B113-9E7017A21E78}" srcOrd="2" destOrd="0" presId="urn:microsoft.com/office/officeart/2005/8/layout/vList2"/>
    <dgm:cxn modelId="{F7472CF6-745E-174B-AD23-6A1E0A90C659}" type="presParOf" srcId="{60272AFA-2701-D242-8806-92BD1E092C26}" destId="{A23BCD66-8F89-4042-919F-922BB123FED8}" srcOrd="3" destOrd="0" presId="urn:microsoft.com/office/officeart/2005/8/layout/vList2"/>
    <dgm:cxn modelId="{489B5A0E-2FDB-364F-8BF0-DDDB7E48C9AE}" type="presParOf" srcId="{60272AFA-2701-D242-8806-92BD1E092C26}" destId="{89F3BE74-06CF-444E-8CA0-6E8E474C293E}" srcOrd="4" destOrd="0" presId="urn:microsoft.com/office/officeart/2005/8/layout/vList2"/>
    <dgm:cxn modelId="{6AC455FF-5F6D-D041-912C-BAFE41CD2D63}" type="presParOf" srcId="{60272AFA-2701-D242-8806-92BD1E092C26}" destId="{4836D884-1647-9C44-885B-5290132A6652}" srcOrd="5" destOrd="0" presId="urn:microsoft.com/office/officeart/2005/8/layout/vList2"/>
    <dgm:cxn modelId="{8CD94A33-964B-7E45-9824-0B62E03DB47C}" type="presParOf" srcId="{60272AFA-2701-D242-8806-92BD1E092C26}" destId="{5BA40106-AAFD-3244-86A6-69847BA23AFA}" srcOrd="6" destOrd="0" presId="urn:microsoft.com/office/officeart/2005/8/layout/vList2"/>
    <dgm:cxn modelId="{3FF0EB71-F9A4-9E4E-9FBE-CB2DCBD4F5EE}" type="presParOf" srcId="{60272AFA-2701-D242-8806-92BD1E092C26}" destId="{A41B5563-EBFE-864D-BFC5-57C635F7A94D}" srcOrd="7" destOrd="0" presId="urn:microsoft.com/office/officeart/2005/8/layout/vList2"/>
    <dgm:cxn modelId="{7AB79825-A798-4F4C-85DB-374323D1010A}" type="presParOf" srcId="{60272AFA-2701-D242-8806-92BD1E092C26}" destId="{6D534A02-C9D7-1C4C-BD85-163542E2AC21}" srcOrd="8" destOrd="0" presId="urn:microsoft.com/office/officeart/2005/8/layout/vList2"/>
    <dgm:cxn modelId="{993ACECD-44A7-E34F-8C35-3D75B629B51D}" type="presParOf" srcId="{60272AFA-2701-D242-8806-92BD1E092C26}" destId="{669E05C8-6E81-284E-9759-C589E9F58BE9}" srcOrd="9" destOrd="0" presId="urn:microsoft.com/office/officeart/2005/8/layout/vList2"/>
    <dgm:cxn modelId="{7F272359-DF08-A54C-B118-55BCB538CC2D}" type="presParOf" srcId="{60272AFA-2701-D242-8806-92BD1E092C26}" destId="{4D041167-9B11-0E42-BEFE-0BDF12B358BD}" srcOrd="10" destOrd="0" presId="urn:microsoft.com/office/officeart/2005/8/layout/vList2"/>
    <dgm:cxn modelId="{9D983D44-DEB5-1248-8919-F2364D72BB3B}" type="presParOf" srcId="{60272AFA-2701-D242-8806-92BD1E092C26}" destId="{65E08A9C-5DF0-5E47-8031-A3535BCD6A78}" srcOrd="11" destOrd="0" presId="urn:microsoft.com/office/officeart/2005/8/layout/vList2"/>
    <dgm:cxn modelId="{317DB56D-6E44-4C4E-AFE1-DF0AFB640141}" type="presParOf" srcId="{60272AFA-2701-D242-8806-92BD1E092C26}" destId="{723D43E4-08F3-9A4D-BF1A-29A0CC6BD85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C9A458-9A20-4D47-B801-376F6D3F942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7D21C4B-5AF0-4DBE-AB51-292F63D07134}">
      <dgm:prSet/>
      <dgm:spPr/>
      <dgm:t>
        <a:bodyPr/>
        <a:lstStyle/>
        <a:p>
          <a:r>
            <a:rPr lang="en-US"/>
            <a:t>What role does my patience play in my humility?</a:t>
          </a:r>
        </a:p>
      </dgm:t>
    </dgm:pt>
    <dgm:pt modelId="{3FA03FBC-6BA8-4C5B-9894-2AD3B2E3FEFF}" type="parTrans" cxnId="{0113565C-645B-49FE-A1EA-C061BBB0DD2E}">
      <dgm:prSet/>
      <dgm:spPr/>
      <dgm:t>
        <a:bodyPr/>
        <a:lstStyle/>
        <a:p>
          <a:endParaRPr lang="en-US"/>
        </a:p>
      </dgm:t>
    </dgm:pt>
    <dgm:pt modelId="{8DFEF48D-B285-449F-9287-D86B45A0C65A}" type="sibTrans" cxnId="{0113565C-645B-49FE-A1EA-C061BBB0DD2E}">
      <dgm:prSet/>
      <dgm:spPr/>
      <dgm:t>
        <a:bodyPr/>
        <a:lstStyle/>
        <a:p>
          <a:endParaRPr lang="en-US"/>
        </a:p>
      </dgm:t>
    </dgm:pt>
    <dgm:pt modelId="{B18B79CF-18C8-4E74-AE8B-198DCB7D5CD8}">
      <dgm:prSet/>
      <dgm:spPr/>
      <dgm:t>
        <a:bodyPr/>
        <a:lstStyle/>
        <a:p>
          <a:r>
            <a:rPr lang="en-US"/>
            <a:t>Am I more or less likely to be patient if I am humble? Am I more or less likely to show patience towards others if I believe myself to be ‘better’ than they are?</a:t>
          </a:r>
        </a:p>
      </dgm:t>
    </dgm:pt>
    <dgm:pt modelId="{0F8F3D6F-3CED-40DF-AFF2-4C68C085F496}" type="parTrans" cxnId="{C0A36616-72CD-4259-AC05-B5D4BC2BF08C}">
      <dgm:prSet/>
      <dgm:spPr/>
      <dgm:t>
        <a:bodyPr/>
        <a:lstStyle/>
        <a:p>
          <a:endParaRPr lang="en-US"/>
        </a:p>
      </dgm:t>
    </dgm:pt>
    <dgm:pt modelId="{411F848D-5F77-4CDB-9E77-0BF9C310670C}" type="sibTrans" cxnId="{C0A36616-72CD-4259-AC05-B5D4BC2BF08C}">
      <dgm:prSet/>
      <dgm:spPr/>
      <dgm:t>
        <a:bodyPr/>
        <a:lstStyle/>
        <a:p>
          <a:endParaRPr lang="en-US"/>
        </a:p>
      </dgm:t>
    </dgm:pt>
    <dgm:pt modelId="{C0993D71-9ED2-47F0-8A6F-6D3CDDC7A1F2}">
      <dgm:prSet/>
      <dgm:spPr/>
      <dgm:t>
        <a:bodyPr/>
        <a:lstStyle/>
        <a:p>
          <a:r>
            <a:rPr lang="en-US"/>
            <a:t>Am I not more likely to become patient during times of hardship and struggle if I humbly surrender to the Will and understanding of my Creator -above my own will and understanding?</a:t>
          </a:r>
        </a:p>
      </dgm:t>
    </dgm:pt>
    <dgm:pt modelId="{FD8A5AF4-3F15-40C3-B158-6D8C67C7A165}" type="parTrans" cxnId="{9EA73B97-11AF-41DD-8233-04AD496DFD2D}">
      <dgm:prSet/>
      <dgm:spPr/>
      <dgm:t>
        <a:bodyPr/>
        <a:lstStyle/>
        <a:p>
          <a:endParaRPr lang="en-US"/>
        </a:p>
      </dgm:t>
    </dgm:pt>
    <dgm:pt modelId="{C4B04A9D-BA8B-4CBF-8C7A-C1FD8E517252}" type="sibTrans" cxnId="{9EA73B97-11AF-41DD-8233-04AD496DFD2D}">
      <dgm:prSet/>
      <dgm:spPr/>
      <dgm:t>
        <a:bodyPr/>
        <a:lstStyle/>
        <a:p>
          <a:endParaRPr lang="en-US"/>
        </a:p>
      </dgm:t>
    </dgm:pt>
    <dgm:pt modelId="{09142824-62F2-4239-9213-BF652676B6A3}">
      <dgm:prSet/>
      <dgm:spPr/>
      <dgm:t>
        <a:bodyPr/>
        <a:lstStyle/>
        <a:p>
          <a:r>
            <a:rPr lang="en-US"/>
            <a:t>How can working on my ego and my humility help me to become more Patient?</a:t>
          </a:r>
        </a:p>
      </dgm:t>
    </dgm:pt>
    <dgm:pt modelId="{3DC70B7D-336D-4952-9DD8-AE51630C6735}" type="parTrans" cxnId="{100E9E72-32CF-4238-B9E6-3A129CAD64B7}">
      <dgm:prSet/>
      <dgm:spPr/>
      <dgm:t>
        <a:bodyPr/>
        <a:lstStyle/>
        <a:p>
          <a:endParaRPr lang="en-US"/>
        </a:p>
      </dgm:t>
    </dgm:pt>
    <dgm:pt modelId="{D63C4C9C-0A89-4BA9-A646-FB78CD2BFB13}" type="sibTrans" cxnId="{100E9E72-32CF-4238-B9E6-3A129CAD64B7}">
      <dgm:prSet/>
      <dgm:spPr/>
      <dgm:t>
        <a:bodyPr/>
        <a:lstStyle/>
        <a:p>
          <a:endParaRPr lang="en-US"/>
        </a:p>
      </dgm:t>
    </dgm:pt>
    <dgm:pt modelId="{AC96EBAB-D9C8-4CB1-B7BF-16FE6B8AC4BD}">
      <dgm:prSet/>
      <dgm:spPr/>
      <dgm:t>
        <a:bodyPr/>
        <a:lstStyle/>
        <a:p>
          <a:r>
            <a:rPr lang="en-US"/>
            <a:t>How can working on my Patience and perseverance in prayer and good deeds help me to be more humble and therefore improve my direct relationship with my Source of Patience and Humility? How can it help to improve my relationship with others and bring Peace to this world? </a:t>
          </a:r>
        </a:p>
      </dgm:t>
    </dgm:pt>
    <dgm:pt modelId="{28574558-863A-41DE-B0BC-C83E2F87B881}" type="parTrans" cxnId="{0489782A-31E7-4873-81D1-5A9D2F4440FA}">
      <dgm:prSet/>
      <dgm:spPr/>
      <dgm:t>
        <a:bodyPr/>
        <a:lstStyle/>
        <a:p>
          <a:endParaRPr lang="en-US"/>
        </a:p>
      </dgm:t>
    </dgm:pt>
    <dgm:pt modelId="{EF679F68-7FC7-4AB6-BF2F-EE2C5D8427CE}" type="sibTrans" cxnId="{0489782A-31E7-4873-81D1-5A9D2F4440FA}">
      <dgm:prSet/>
      <dgm:spPr/>
      <dgm:t>
        <a:bodyPr/>
        <a:lstStyle/>
        <a:p>
          <a:endParaRPr lang="en-US"/>
        </a:p>
      </dgm:t>
    </dgm:pt>
    <dgm:pt modelId="{706F1338-B0BC-E54E-B2B8-C504EE8F7E06}" type="pres">
      <dgm:prSet presAssocID="{B9C9A458-9A20-4D47-B801-376F6D3F9422}" presName="linear" presStyleCnt="0">
        <dgm:presLayoutVars>
          <dgm:animLvl val="lvl"/>
          <dgm:resizeHandles val="exact"/>
        </dgm:presLayoutVars>
      </dgm:prSet>
      <dgm:spPr/>
    </dgm:pt>
    <dgm:pt modelId="{69DA43BB-8190-544C-B643-F7473A309F0A}" type="pres">
      <dgm:prSet presAssocID="{57D21C4B-5AF0-4DBE-AB51-292F63D07134}" presName="parentText" presStyleLbl="node1" presStyleIdx="0" presStyleCnt="5">
        <dgm:presLayoutVars>
          <dgm:chMax val="0"/>
          <dgm:bulletEnabled val="1"/>
        </dgm:presLayoutVars>
      </dgm:prSet>
      <dgm:spPr/>
    </dgm:pt>
    <dgm:pt modelId="{ED64DDB3-E63A-604B-991F-77ADBBF32532}" type="pres">
      <dgm:prSet presAssocID="{8DFEF48D-B285-449F-9287-D86B45A0C65A}" presName="spacer" presStyleCnt="0"/>
      <dgm:spPr/>
    </dgm:pt>
    <dgm:pt modelId="{5EAAEBFD-C74C-324E-B0DE-1949ED14E575}" type="pres">
      <dgm:prSet presAssocID="{B18B79CF-18C8-4E74-AE8B-198DCB7D5CD8}" presName="parentText" presStyleLbl="node1" presStyleIdx="1" presStyleCnt="5">
        <dgm:presLayoutVars>
          <dgm:chMax val="0"/>
          <dgm:bulletEnabled val="1"/>
        </dgm:presLayoutVars>
      </dgm:prSet>
      <dgm:spPr/>
    </dgm:pt>
    <dgm:pt modelId="{53F38DC9-24DF-DD4C-9029-55FDDF6EF93E}" type="pres">
      <dgm:prSet presAssocID="{411F848D-5F77-4CDB-9E77-0BF9C310670C}" presName="spacer" presStyleCnt="0"/>
      <dgm:spPr/>
    </dgm:pt>
    <dgm:pt modelId="{3C2DAADF-9815-7A49-8750-BA39A78F8525}" type="pres">
      <dgm:prSet presAssocID="{C0993D71-9ED2-47F0-8A6F-6D3CDDC7A1F2}" presName="parentText" presStyleLbl="node1" presStyleIdx="2" presStyleCnt="5">
        <dgm:presLayoutVars>
          <dgm:chMax val="0"/>
          <dgm:bulletEnabled val="1"/>
        </dgm:presLayoutVars>
      </dgm:prSet>
      <dgm:spPr/>
    </dgm:pt>
    <dgm:pt modelId="{A9CD109A-4A49-B84F-887E-D5D33BF88A0E}" type="pres">
      <dgm:prSet presAssocID="{C4B04A9D-BA8B-4CBF-8C7A-C1FD8E517252}" presName="spacer" presStyleCnt="0"/>
      <dgm:spPr/>
    </dgm:pt>
    <dgm:pt modelId="{371BEA93-528A-7B48-8F58-911BC1FCCDE3}" type="pres">
      <dgm:prSet presAssocID="{09142824-62F2-4239-9213-BF652676B6A3}" presName="parentText" presStyleLbl="node1" presStyleIdx="3" presStyleCnt="5">
        <dgm:presLayoutVars>
          <dgm:chMax val="0"/>
          <dgm:bulletEnabled val="1"/>
        </dgm:presLayoutVars>
      </dgm:prSet>
      <dgm:spPr/>
    </dgm:pt>
    <dgm:pt modelId="{B1D9B1F5-019B-E846-AD1A-C3C9ED87ADD2}" type="pres">
      <dgm:prSet presAssocID="{D63C4C9C-0A89-4BA9-A646-FB78CD2BFB13}" presName="spacer" presStyleCnt="0"/>
      <dgm:spPr/>
    </dgm:pt>
    <dgm:pt modelId="{FC118A71-EDF4-8740-96F3-9591E6AD0AFC}" type="pres">
      <dgm:prSet presAssocID="{AC96EBAB-D9C8-4CB1-B7BF-16FE6B8AC4BD}" presName="parentText" presStyleLbl="node1" presStyleIdx="4" presStyleCnt="5">
        <dgm:presLayoutVars>
          <dgm:chMax val="0"/>
          <dgm:bulletEnabled val="1"/>
        </dgm:presLayoutVars>
      </dgm:prSet>
      <dgm:spPr/>
    </dgm:pt>
  </dgm:ptLst>
  <dgm:cxnLst>
    <dgm:cxn modelId="{B95C5D09-71F8-E043-963A-9798E148EDBE}" type="presOf" srcId="{C0993D71-9ED2-47F0-8A6F-6D3CDDC7A1F2}" destId="{3C2DAADF-9815-7A49-8750-BA39A78F8525}" srcOrd="0" destOrd="0" presId="urn:microsoft.com/office/officeart/2005/8/layout/vList2"/>
    <dgm:cxn modelId="{C0A36616-72CD-4259-AC05-B5D4BC2BF08C}" srcId="{B9C9A458-9A20-4D47-B801-376F6D3F9422}" destId="{B18B79CF-18C8-4E74-AE8B-198DCB7D5CD8}" srcOrd="1" destOrd="0" parTransId="{0F8F3D6F-3CED-40DF-AFF2-4C68C085F496}" sibTransId="{411F848D-5F77-4CDB-9E77-0BF9C310670C}"/>
    <dgm:cxn modelId="{0797831A-A795-124D-A780-3DE35ADC0BB4}" type="presOf" srcId="{B9C9A458-9A20-4D47-B801-376F6D3F9422}" destId="{706F1338-B0BC-E54E-B2B8-C504EE8F7E06}" srcOrd="0" destOrd="0" presId="urn:microsoft.com/office/officeart/2005/8/layout/vList2"/>
    <dgm:cxn modelId="{0489782A-31E7-4873-81D1-5A9D2F4440FA}" srcId="{B9C9A458-9A20-4D47-B801-376F6D3F9422}" destId="{AC96EBAB-D9C8-4CB1-B7BF-16FE6B8AC4BD}" srcOrd="4" destOrd="0" parTransId="{28574558-863A-41DE-B0BC-C83E2F87B881}" sibTransId="{EF679F68-7FC7-4AB6-BF2F-EE2C5D8427CE}"/>
    <dgm:cxn modelId="{2D1EC854-2E80-C14A-9568-8DEA4FC7E20E}" type="presOf" srcId="{B18B79CF-18C8-4E74-AE8B-198DCB7D5CD8}" destId="{5EAAEBFD-C74C-324E-B0DE-1949ED14E575}" srcOrd="0" destOrd="0" presId="urn:microsoft.com/office/officeart/2005/8/layout/vList2"/>
    <dgm:cxn modelId="{0113565C-645B-49FE-A1EA-C061BBB0DD2E}" srcId="{B9C9A458-9A20-4D47-B801-376F6D3F9422}" destId="{57D21C4B-5AF0-4DBE-AB51-292F63D07134}" srcOrd="0" destOrd="0" parTransId="{3FA03FBC-6BA8-4C5B-9894-2AD3B2E3FEFF}" sibTransId="{8DFEF48D-B285-449F-9287-D86B45A0C65A}"/>
    <dgm:cxn modelId="{100E9E72-32CF-4238-B9E6-3A129CAD64B7}" srcId="{B9C9A458-9A20-4D47-B801-376F6D3F9422}" destId="{09142824-62F2-4239-9213-BF652676B6A3}" srcOrd="3" destOrd="0" parTransId="{3DC70B7D-336D-4952-9DD8-AE51630C6735}" sibTransId="{D63C4C9C-0A89-4BA9-A646-FB78CD2BFB13}"/>
    <dgm:cxn modelId="{9EA73B97-11AF-41DD-8233-04AD496DFD2D}" srcId="{B9C9A458-9A20-4D47-B801-376F6D3F9422}" destId="{C0993D71-9ED2-47F0-8A6F-6D3CDDC7A1F2}" srcOrd="2" destOrd="0" parTransId="{FD8A5AF4-3F15-40C3-B158-6D8C67C7A165}" sibTransId="{C4B04A9D-BA8B-4CBF-8C7A-C1FD8E517252}"/>
    <dgm:cxn modelId="{DD4FBED0-5578-1A48-9CCE-E91AFC612B7B}" type="presOf" srcId="{09142824-62F2-4239-9213-BF652676B6A3}" destId="{371BEA93-528A-7B48-8F58-911BC1FCCDE3}" srcOrd="0" destOrd="0" presId="urn:microsoft.com/office/officeart/2005/8/layout/vList2"/>
    <dgm:cxn modelId="{64A2C9F0-1F88-4347-9D88-39241B71D7ED}" type="presOf" srcId="{57D21C4B-5AF0-4DBE-AB51-292F63D07134}" destId="{69DA43BB-8190-544C-B643-F7473A309F0A}" srcOrd="0" destOrd="0" presId="urn:microsoft.com/office/officeart/2005/8/layout/vList2"/>
    <dgm:cxn modelId="{AF9640F5-BC10-414B-BFD2-6929DFDD668A}" type="presOf" srcId="{AC96EBAB-D9C8-4CB1-B7BF-16FE6B8AC4BD}" destId="{FC118A71-EDF4-8740-96F3-9591E6AD0AFC}" srcOrd="0" destOrd="0" presId="urn:microsoft.com/office/officeart/2005/8/layout/vList2"/>
    <dgm:cxn modelId="{7E015A6A-59D4-F440-853E-0DEC4775853E}" type="presParOf" srcId="{706F1338-B0BC-E54E-B2B8-C504EE8F7E06}" destId="{69DA43BB-8190-544C-B643-F7473A309F0A}" srcOrd="0" destOrd="0" presId="urn:microsoft.com/office/officeart/2005/8/layout/vList2"/>
    <dgm:cxn modelId="{6300FAE4-F9CD-854E-8DE2-0A7A8E5AB816}" type="presParOf" srcId="{706F1338-B0BC-E54E-B2B8-C504EE8F7E06}" destId="{ED64DDB3-E63A-604B-991F-77ADBBF32532}" srcOrd="1" destOrd="0" presId="urn:microsoft.com/office/officeart/2005/8/layout/vList2"/>
    <dgm:cxn modelId="{4262A6AB-E367-404A-AA9C-7D64DB44E4F9}" type="presParOf" srcId="{706F1338-B0BC-E54E-B2B8-C504EE8F7E06}" destId="{5EAAEBFD-C74C-324E-B0DE-1949ED14E575}" srcOrd="2" destOrd="0" presId="urn:microsoft.com/office/officeart/2005/8/layout/vList2"/>
    <dgm:cxn modelId="{10A71C83-4FB3-4A45-8D0C-2D6CB989A754}" type="presParOf" srcId="{706F1338-B0BC-E54E-B2B8-C504EE8F7E06}" destId="{53F38DC9-24DF-DD4C-9029-55FDDF6EF93E}" srcOrd="3" destOrd="0" presId="urn:microsoft.com/office/officeart/2005/8/layout/vList2"/>
    <dgm:cxn modelId="{7E3388B6-96EB-2D42-98D5-8E5FED5ECBB8}" type="presParOf" srcId="{706F1338-B0BC-E54E-B2B8-C504EE8F7E06}" destId="{3C2DAADF-9815-7A49-8750-BA39A78F8525}" srcOrd="4" destOrd="0" presId="urn:microsoft.com/office/officeart/2005/8/layout/vList2"/>
    <dgm:cxn modelId="{ED200398-2812-3C4F-9ED3-6ECA7BDA9F66}" type="presParOf" srcId="{706F1338-B0BC-E54E-B2B8-C504EE8F7E06}" destId="{A9CD109A-4A49-B84F-887E-D5D33BF88A0E}" srcOrd="5" destOrd="0" presId="urn:microsoft.com/office/officeart/2005/8/layout/vList2"/>
    <dgm:cxn modelId="{398FF43B-676F-B64D-812C-EBBF773C9E87}" type="presParOf" srcId="{706F1338-B0BC-E54E-B2B8-C504EE8F7E06}" destId="{371BEA93-528A-7B48-8F58-911BC1FCCDE3}" srcOrd="6" destOrd="0" presId="urn:microsoft.com/office/officeart/2005/8/layout/vList2"/>
    <dgm:cxn modelId="{0DEF5DC9-D0AB-7D42-9106-E6707BEFA9C1}" type="presParOf" srcId="{706F1338-B0BC-E54E-B2B8-C504EE8F7E06}" destId="{B1D9B1F5-019B-E846-AD1A-C3C9ED87ADD2}" srcOrd="7" destOrd="0" presId="urn:microsoft.com/office/officeart/2005/8/layout/vList2"/>
    <dgm:cxn modelId="{94544678-BFA1-5F45-9782-A660E4BC5296}" type="presParOf" srcId="{706F1338-B0BC-E54E-B2B8-C504EE8F7E06}" destId="{FC118A71-EDF4-8740-96F3-9591E6AD0A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5FB6CB-D868-46A3-A5BF-46966451473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5E2773-4AFC-4F8E-AD22-34597D86D7EB}">
      <dgm:prSet/>
      <dgm:spPr/>
      <dgm:t>
        <a:bodyPr/>
        <a:lstStyle/>
        <a:p>
          <a:r>
            <a:rPr lang="en-US"/>
            <a:t>What role doe my Patience play in my Hope?</a:t>
          </a:r>
        </a:p>
      </dgm:t>
    </dgm:pt>
    <dgm:pt modelId="{38012B6A-C2F4-4246-ACED-02D6410CF4A9}" type="parTrans" cxnId="{167927BB-DBE6-49CF-9F12-9B7438A192FD}">
      <dgm:prSet/>
      <dgm:spPr/>
      <dgm:t>
        <a:bodyPr/>
        <a:lstStyle/>
        <a:p>
          <a:endParaRPr lang="en-US"/>
        </a:p>
      </dgm:t>
    </dgm:pt>
    <dgm:pt modelId="{3EBB2326-4816-436F-852A-7AA68D32412A}" type="sibTrans" cxnId="{167927BB-DBE6-49CF-9F12-9B7438A192FD}">
      <dgm:prSet/>
      <dgm:spPr/>
      <dgm:t>
        <a:bodyPr/>
        <a:lstStyle/>
        <a:p>
          <a:endParaRPr lang="en-US"/>
        </a:p>
      </dgm:t>
    </dgm:pt>
    <dgm:pt modelId="{76118763-D525-416B-8647-AC12388C8083}">
      <dgm:prSet/>
      <dgm:spPr/>
      <dgm:t>
        <a:bodyPr/>
        <a:lstStyle/>
        <a:p>
          <a:r>
            <a:rPr lang="en-US"/>
            <a:t>Do I feel more or less able to be patient during times of hardship and struggle if I have Hope?</a:t>
          </a:r>
        </a:p>
      </dgm:t>
    </dgm:pt>
    <dgm:pt modelId="{277EE09F-D525-469C-8F5D-9A6956CA07EF}" type="parTrans" cxnId="{1388340C-7A28-46C1-B3E6-8290D9B79142}">
      <dgm:prSet/>
      <dgm:spPr/>
      <dgm:t>
        <a:bodyPr/>
        <a:lstStyle/>
        <a:p>
          <a:endParaRPr lang="en-US"/>
        </a:p>
      </dgm:t>
    </dgm:pt>
    <dgm:pt modelId="{738976E3-433A-4C91-BECC-15DE65C78787}" type="sibTrans" cxnId="{1388340C-7A28-46C1-B3E6-8290D9B79142}">
      <dgm:prSet/>
      <dgm:spPr/>
      <dgm:t>
        <a:bodyPr/>
        <a:lstStyle/>
        <a:p>
          <a:endParaRPr lang="en-US"/>
        </a:p>
      </dgm:t>
    </dgm:pt>
    <dgm:pt modelId="{AB660809-1C34-4A29-9A6B-0CB9E5FA83C2}">
      <dgm:prSet/>
      <dgm:spPr/>
      <dgm:t>
        <a:bodyPr/>
        <a:lstStyle/>
        <a:p>
          <a:r>
            <a:rPr lang="en-US"/>
            <a:t>How can I truly enjoy the sense of my Hope without true Patience?</a:t>
          </a:r>
        </a:p>
      </dgm:t>
    </dgm:pt>
    <dgm:pt modelId="{3038CB06-5F98-495F-8D59-8BBEB055884D}" type="parTrans" cxnId="{3FA5DD27-2448-4A65-A6FD-B1B3DB027804}">
      <dgm:prSet/>
      <dgm:spPr/>
      <dgm:t>
        <a:bodyPr/>
        <a:lstStyle/>
        <a:p>
          <a:endParaRPr lang="en-US"/>
        </a:p>
      </dgm:t>
    </dgm:pt>
    <dgm:pt modelId="{00B36C21-C9BA-4AA5-A897-0357D0F1F790}" type="sibTrans" cxnId="{3FA5DD27-2448-4A65-A6FD-B1B3DB027804}">
      <dgm:prSet/>
      <dgm:spPr/>
      <dgm:t>
        <a:bodyPr/>
        <a:lstStyle/>
        <a:p>
          <a:endParaRPr lang="en-US"/>
        </a:p>
      </dgm:t>
    </dgm:pt>
    <dgm:pt modelId="{5DBEA1B3-4B9E-47E1-AE6B-DF29D2AC38EB}">
      <dgm:prSet/>
      <dgm:spPr/>
      <dgm:t>
        <a:bodyPr/>
        <a:lstStyle/>
        <a:p>
          <a:r>
            <a:rPr lang="en-US"/>
            <a:t>Am I more or less likely to be patient with the one that I have lost hope for?</a:t>
          </a:r>
        </a:p>
      </dgm:t>
    </dgm:pt>
    <dgm:pt modelId="{76A026CF-66B3-4AE2-BBA0-3D1FF60BB035}" type="parTrans" cxnId="{6B7953D0-CC3D-4F46-AC37-7BC31329EEF7}">
      <dgm:prSet/>
      <dgm:spPr/>
      <dgm:t>
        <a:bodyPr/>
        <a:lstStyle/>
        <a:p>
          <a:endParaRPr lang="en-US"/>
        </a:p>
      </dgm:t>
    </dgm:pt>
    <dgm:pt modelId="{FCCA8099-C391-4EE8-A009-1E0059697855}" type="sibTrans" cxnId="{6B7953D0-CC3D-4F46-AC37-7BC31329EEF7}">
      <dgm:prSet/>
      <dgm:spPr/>
      <dgm:t>
        <a:bodyPr/>
        <a:lstStyle/>
        <a:p>
          <a:endParaRPr lang="en-US"/>
        </a:p>
      </dgm:t>
    </dgm:pt>
    <dgm:pt modelId="{ED6F2764-7D0A-42EC-8405-E447BC307E75}">
      <dgm:prSet/>
      <dgm:spPr/>
      <dgm:t>
        <a:bodyPr/>
        <a:lstStyle/>
        <a:p>
          <a:r>
            <a:rPr lang="en-US"/>
            <a:t>Am I more or less likely to feel hopeless for someone that I am not patient with?</a:t>
          </a:r>
        </a:p>
      </dgm:t>
    </dgm:pt>
    <dgm:pt modelId="{0E220453-5973-45DD-94AB-574F23ED9349}" type="parTrans" cxnId="{733FBA6F-D4AD-4DB3-A6FA-273C91478990}">
      <dgm:prSet/>
      <dgm:spPr/>
      <dgm:t>
        <a:bodyPr/>
        <a:lstStyle/>
        <a:p>
          <a:endParaRPr lang="en-US"/>
        </a:p>
      </dgm:t>
    </dgm:pt>
    <dgm:pt modelId="{7821BF5C-FD9A-41E2-A62E-75A14FD02600}" type="sibTrans" cxnId="{733FBA6F-D4AD-4DB3-A6FA-273C91478990}">
      <dgm:prSet/>
      <dgm:spPr/>
      <dgm:t>
        <a:bodyPr/>
        <a:lstStyle/>
        <a:p>
          <a:endParaRPr lang="en-US"/>
        </a:p>
      </dgm:t>
    </dgm:pt>
    <dgm:pt modelId="{907C16AB-05BB-43A1-A3FD-C4A70D227B5D}">
      <dgm:prSet/>
      <dgm:spPr/>
      <dgm:t>
        <a:bodyPr/>
        <a:lstStyle/>
        <a:p>
          <a:r>
            <a:rPr lang="en-US"/>
            <a:t>How can I have patience with my Creator if I do not Hope to have a better relationship with Him? How can I hope for success if I am not patient in my relationship with my Creator?</a:t>
          </a:r>
        </a:p>
      </dgm:t>
    </dgm:pt>
    <dgm:pt modelId="{E1F75E4F-541F-4E7E-B495-EFA3451028C8}" type="parTrans" cxnId="{C69169D1-3716-47C5-BF55-0B9F9834A08C}">
      <dgm:prSet/>
      <dgm:spPr/>
      <dgm:t>
        <a:bodyPr/>
        <a:lstStyle/>
        <a:p>
          <a:endParaRPr lang="en-US"/>
        </a:p>
      </dgm:t>
    </dgm:pt>
    <dgm:pt modelId="{FFB09263-E264-4A6C-A9CC-DC72D63DD805}" type="sibTrans" cxnId="{C69169D1-3716-47C5-BF55-0B9F9834A08C}">
      <dgm:prSet/>
      <dgm:spPr/>
      <dgm:t>
        <a:bodyPr/>
        <a:lstStyle/>
        <a:p>
          <a:endParaRPr lang="en-US"/>
        </a:p>
      </dgm:t>
    </dgm:pt>
    <dgm:pt modelId="{CD4FE2C1-91E6-4C02-8B19-5A874D9F5856}">
      <dgm:prSet/>
      <dgm:spPr/>
      <dgm:t>
        <a:bodyPr/>
        <a:lstStyle/>
        <a:p>
          <a:r>
            <a:rPr lang="en-US"/>
            <a:t>How can working on my Hope help me to become more patient? How can working on my patience help me to become more Hopeful?</a:t>
          </a:r>
        </a:p>
      </dgm:t>
    </dgm:pt>
    <dgm:pt modelId="{35F562F2-D7A0-40A3-98A6-1C3C9219EB15}" type="parTrans" cxnId="{E9176003-8F78-48BF-B9AA-272DB10B9D72}">
      <dgm:prSet/>
      <dgm:spPr/>
      <dgm:t>
        <a:bodyPr/>
        <a:lstStyle/>
        <a:p>
          <a:endParaRPr lang="en-US"/>
        </a:p>
      </dgm:t>
    </dgm:pt>
    <dgm:pt modelId="{A833CD03-3CD2-4268-B4BB-EC9540421B99}" type="sibTrans" cxnId="{E9176003-8F78-48BF-B9AA-272DB10B9D72}">
      <dgm:prSet/>
      <dgm:spPr/>
      <dgm:t>
        <a:bodyPr/>
        <a:lstStyle/>
        <a:p>
          <a:endParaRPr lang="en-US"/>
        </a:p>
      </dgm:t>
    </dgm:pt>
    <dgm:pt modelId="{0EDF01A8-BA5A-E046-A317-395DE9C96BF4}" type="pres">
      <dgm:prSet presAssocID="{375FB6CB-D868-46A3-A5BF-469664514735}" presName="linear" presStyleCnt="0">
        <dgm:presLayoutVars>
          <dgm:animLvl val="lvl"/>
          <dgm:resizeHandles val="exact"/>
        </dgm:presLayoutVars>
      </dgm:prSet>
      <dgm:spPr/>
    </dgm:pt>
    <dgm:pt modelId="{C8F8850A-FC4A-1A49-BC76-DD9C55936722}" type="pres">
      <dgm:prSet presAssocID="{845E2773-4AFC-4F8E-AD22-34597D86D7EB}" presName="parentText" presStyleLbl="node1" presStyleIdx="0" presStyleCnt="7">
        <dgm:presLayoutVars>
          <dgm:chMax val="0"/>
          <dgm:bulletEnabled val="1"/>
        </dgm:presLayoutVars>
      </dgm:prSet>
      <dgm:spPr/>
    </dgm:pt>
    <dgm:pt modelId="{52384C8C-BA3F-7C48-8A70-6B8D44C44E4B}" type="pres">
      <dgm:prSet presAssocID="{3EBB2326-4816-436F-852A-7AA68D32412A}" presName="spacer" presStyleCnt="0"/>
      <dgm:spPr/>
    </dgm:pt>
    <dgm:pt modelId="{A381CF77-07D5-1541-AFD2-B13BA95626E1}" type="pres">
      <dgm:prSet presAssocID="{76118763-D525-416B-8647-AC12388C8083}" presName="parentText" presStyleLbl="node1" presStyleIdx="1" presStyleCnt="7">
        <dgm:presLayoutVars>
          <dgm:chMax val="0"/>
          <dgm:bulletEnabled val="1"/>
        </dgm:presLayoutVars>
      </dgm:prSet>
      <dgm:spPr/>
    </dgm:pt>
    <dgm:pt modelId="{B8DE63ED-9E4C-C94B-9C4B-586C06D900C4}" type="pres">
      <dgm:prSet presAssocID="{738976E3-433A-4C91-BECC-15DE65C78787}" presName="spacer" presStyleCnt="0"/>
      <dgm:spPr/>
    </dgm:pt>
    <dgm:pt modelId="{57AEF7A6-2107-8A4F-AC0A-B916CE55BDF2}" type="pres">
      <dgm:prSet presAssocID="{AB660809-1C34-4A29-9A6B-0CB9E5FA83C2}" presName="parentText" presStyleLbl="node1" presStyleIdx="2" presStyleCnt="7">
        <dgm:presLayoutVars>
          <dgm:chMax val="0"/>
          <dgm:bulletEnabled val="1"/>
        </dgm:presLayoutVars>
      </dgm:prSet>
      <dgm:spPr/>
    </dgm:pt>
    <dgm:pt modelId="{CC998097-1B68-1A48-B440-A0C4050CF957}" type="pres">
      <dgm:prSet presAssocID="{00B36C21-C9BA-4AA5-A897-0357D0F1F790}" presName="spacer" presStyleCnt="0"/>
      <dgm:spPr/>
    </dgm:pt>
    <dgm:pt modelId="{07B4C0D5-CD57-074F-92ED-D6046D02FF73}" type="pres">
      <dgm:prSet presAssocID="{5DBEA1B3-4B9E-47E1-AE6B-DF29D2AC38EB}" presName="parentText" presStyleLbl="node1" presStyleIdx="3" presStyleCnt="7">
        <dgm:presLayoutVars>
          <dgm:chMax val="0"/>
          <dgm:bulletEnabled val="1"/>
        </dgm:presLayoutVars>
      </dgm:prSet>
      <dgm:spPr/>
    </dgm:pt>
    <dgm:pt modelId="{8AC4997D-B0F4-454B-A92E-1FC40626693B}" type="pres">
      <dgm:prSet presAssocID="{FCCA8099-C391-4EE8-A009-1E0059697855}" presName="spacer" presStyleCnt="0"/>
      <dgm:spPr/>
    </dgm:pt>
    <dgm:pt modelId="{742C9FD2-7D8A-2F4A-8BCA-A83D236281AA}" type="pres">
      <dgm:prSet presAssocID="{ED6F2764-7D0A-42EC-8405-E447BC307E75}" presName="parentText" presStyleLbl="node1" presStyleIdx="4" presStyleCnt="7">
        <dgm:presLayoutVars>
          <dgm:chMax val="0"/>
          <dgm:bulletEnabled val="1"/>
        </dgm:presLayoutVars>
      </dgm:prSet>
      <dgm:spPr/>
    </dgm:pt>
    <dgm:pt modelId="{6E5C7567-365E-444F-87DF-41C10A9227F9}" type="pres">
      <dgm:prSet presAssocID="{7821BF5C-FD9A-41E2-A62E-75A14FD02600}" presName="spacer" presStyleCnt="0"/>
      <dgm:spPr/>
    </dgm:pt>
    <dgm:pt modelId="{60A996B7-3A3B-CD47-83DE-18A09E12579B}" type="pres">
      <dgm:prSet presAssocID="{907C16AB-05BB-43A1-A3FD-C4A70D227B5D}" presName="parentText" presStyleLbl="node1" presStyleIdx="5" presStyleCnt="7">
        <dgm:presLayoutVars>
          <dgm:chMax val="0"/>
          <dgm:bulletEnabled val="1"/>
        </dgm:presLayoutVars>
      </dgm:prSet>
      <dgm:spPr/>
    </dgm:pt>
    <dgm:pt modelId="{868DFD3D-EDC6-2543-9C0A-7A15484939E3}" type="pres">
      <dgm:prSet presAssocID="{FFB09263-E264-4A6C-A9CC-DC72D63DD805}" presName="spacer" presStyleCnt="0"/>
      <dgm:spPr/>
    </dgm:pt>
    <dgm:pt modelId="{67556197-E1B9-CC47-9955-6233A580BFF2}" type="pres">
      <dgm:prSet presAssocID="{CD4FE2C1-91E6-4C02-8B19-5A874D9F5856}" presName="parentText" presStyleLbl="node1" presStyleIdx="6" presStyleCnt="7">
        <dgm:presLayoutVars>
          <dgm:chMax val="0"/>
          <dgm:bulletEnabled val="1"/>
        </dgm:presLayoutVars>
      </dgm:prSet>
      <dgm:spPr/>
    </dgm:pt>
  </dgm:ptLst>
  <dgm:cxnLst>
    <dgm:cxn modelId="{E9176003-8F78-48BF-B9AA-272DB10B9D72}" srcId="{375FB6CB-D868-46A3-A5BF-469664514735}" destId="{CD4FE2C1-91E6-4C02-8B19-5A874D9F5856}" srcOrd="6" destOrd="0" parTransId="{35F562F2-D7A0-40A3-98A6-1C3C9219EB15}" sibTransId="{A833CD03-3CD2-4268-B4BB-EC9540421B99}"/>
    <dgm:cxn modelId="{453BA205-36D2-5246-879A-F1AD705EE0EC}" type="presOf" srcId="{AB660809-1C34-4A29-9A6B-0CB9E5FA83C2}" destId="{57AEF7A6-2107-8A4F-AC0A-B916CE55BDF2}" srcOrd="0" destOrd="0" presId="urn:microsoft.com/office/officeart/2005/8/layout/vList2"/>
    <dgm:cxn modelId="{1388340C-7A28-46C1-B3E6-8290D9B79142}" srcId="{375FB6CB-D868-46A3-A5BF-469664514735}" destId="{76118763-D525-416B-8647-AC12388C8083}" srcOrd="1" destOrd="0" parTransId="{277EE09F-D525-469C-8F5D-9A6956CA07EF}" sibTransId="{738976E3-433A-4C91-BECC-15DE65C78787}"/>
    <dgm:cxn modelId="{8E8AD81B-0F03-FF4D-AEF9-D64BC5AF6004}" type="presOf" srcId="{907C16AB-05BB-43A1-A3FD-C4A70D227B5D}" destId="{60A996B7-3A3B-CD47-83DE-18A09E12579B}" srcOrd="0" destOrd="0" presId="urn:microsoft.com/office/officeart/2005/8/layout/vList2"/>
    <dgm:cxn modelId="{3FA5DD27-2448-4A65-A6FD-B1B3DB027804}" srcId="{375FB6CB-D868-46A3-A5BF-469664514735}" destId="{AB660809-1C34-4A29-9A6B-0CB9E5FA83C2}" srcOrd="2" destOrd="0" parTransId="{3038CB06-5F98-495F-8D59-8BBEB055884D}" sibTransId="{00B36C21-C9BA-4AA5-A897-0357D0F1F790}"/>
    <dgm:cxn modelId="{F4572B4E-24CB-DB42-AE9F-96F606E4F49D}" type="presOf" srcId="{ED6F2764-7D0A-42EC-8405-E447BC307E75}" destId="{742C9FD2-7D8A-2F4A-8BCA-A83D236281AA}" srcOrd="0" destOrd="0" presId="urn:microsoft.com/office/officeart/2005/8/layout/vList2"/>
    <dgm:cxn modelId="{37B50E5A-468D-4A40-AC1B-451048EB5981}" type="presOf" srcId="{76118763-D525-416B-8647-AC12388C8083}" destId="{A381CF77-07D5-1541-AFD2-B13BA95626E1}" srcOrd="0" destOrd="0" presId="urn:microsoft.com/office/officeart/2005/8/layout/vList2"/>
    <dgm:cxn modelId="{733FBA6F-D4AD-4DB3-A6FA-273C91478990}" srcId="{375FB6CB-D868-46A3-A5BF-469664514735}" destId="{ED6F2764-7D0A-42EC-8405-E447BC307E75}" srcOrd="4" destOrd="0" parTransId="{0E220453-5973-45DD-94AB-574F23ED9349}" sibTransId="{7821BF5C-FD9A-41E2-A62E-75A14FD02600}"/>
    <dgm:cxn modelId="{238A3273-92A2-EB42-AD88-3C5A729412E4}" type="presOf" srcId="{CD4FE2C1-91E6-4C02-8B19-5A874D9F5856}" destId="{67556197-E1B9-CC47-9955-6233A580BFF2}" srcOrd="0" destOrd="0" presId="urn:microsoft.com/office/officeart/2005/8/layout/vList2"/>
    <dgm:cxn modelId="{53E0B59F-1DF0-6F4D-ACE1-025952AD92AF}" type="presOf" srcId="{375FB6CB-D868-46A3-A5BF-469664514735}" destId="{0EDF01A8-BA5A-E046-A317-395DE9C96BF4}" srcOrd="0" destOrd="0" presId="urn:microsoft.com/office/officeart/2005/8/layout/vList2"/>
    <dgm:cxn modelId="{167927BB-DBE6-49CF-9F12-9B7438A192FD}" srcId="{375FB6CB-D868-46A3-A5BF-469664514735}" destId="{845E2773-4AFC-4F8E-AD22-34597D86D7EB}" srcOrd="0" destOrd="0" parTransId="{38012B6A-C2F4-4246-ACED-02D6410CF4A9}" sibTransId="{3EBB2326-4816-436F-852A-7AA68D32412A}"/>
    <dgm:cxn modelId="{1CEC77CA-106A-7D42-9815-71FCC0E7E8EE}" type="presOf" srcId="{845E2773-4AFC-4F8E-AD22-34597D86D7EB}" destId="{C8F8850A-FC4A-1A49-BC76-DD9C55936722}" srcOrd="0" destOrd="0" presId="urn:microsoft.com/office/officeart/2005/8/layout/vList2"/>
    <dgm:cxn modelId="{6B7953D0-CC3D-4F46-AC37-7BC31329EEF7}" srcId="{375FB6CB-D868-46A3-A5BF-469664514735}" destId="{5DBEA1B3-4B9E-47E1-AE6B-DF29D2AC38EB}" srcOrd="3" destOrd="0" parTransId="{76A026CF-66B3-4AE2-BBA0-3D1FF60BB035}" sibTransId="{FCCA8099-C391-4EE8-A009-1E0059697855}"/>
    <dgm:cxn modelId="{C69169D1-3716-47C5-BF55-0B9F9834A08C}" srcId="{375FB6CB-D868-46A3-A5BF-469664514735}" destId="{907C16AB-05BB-43A1-A3FD-C4A70D227B5D}" srcOrd="5" destOrd="0" parTransId="{E1F75E4F-541F-4E7E-B495-EFA3451028C8}" sibTransId="{FFB09263-E264-4A6C-A9CC-DC72D63DD805}"/>
    <dgm:cxn modelId="{F32A48DD-56FB-A24D-83B8-6B822962B369}" type="presOf" srcId="{5DBEA1B3-4B9E-47E1-AE6B-DF29D2AC38EB}" destId="{07B4C0D5-CD57-074F-92ED-D6046D02FF73}" srcOrd="0" destOrd="0" presId="urn:microsoft.com/office/officeart/2005/8/layout/vList2"/>
    <dgm:cxn modelId="{7EFD930D-0930-424E-8853-F46C28A80DBA}" type="presParOf" srcId="{0EDF01A8-BA5A-E046-A317-395DE9C96BF4}" destId="{C8F8850A-FC4A-1A49-BC76-DD9C55936722}" srcOrd="0" destOrd="0" presId="urn:microsoft.com/office/officeart/2005/8/layout/vList2"/>
    <dgm:cxn modelId="{8BE916B4-CA91-894C-93C0-EB07199FEDDC}" type="presParOf" srcId="{0EDF01A8-BA5A-E046-A317-395DE9C96BF4}" destId="{52384C8C-BA3F-7C48-8A70-6B8D44C44E4B}" srcOrd="1" destOrd="0" presId="urn:microsoft.com/office/officeart/2005/8/layout/vList2"/>
    <dgm:cxn modelId="{2158A288-BFEA-644A-9D45-6CF7AFB070A9}" type="presParOf" srcId="{0EDF01A8-BA5A-E046-A317-395DE9C96BF4}" destId="{A381CF77-07D5-1541-AFD2-B13BA95626E1}" srcOrd="2" destOrd="0" presId="urn:microsoft.com/office/officeart/2005/8/layout/vList2"/>
    <dgm:cxn modelId="{1CC287F3-865F-3246-B0B0-D28F23AA2A32}" type="presParOf" srcId="{0EDF01A8-BA5A-E046-A317-395DE9C96BF4}" destId="{B8DE63ED-9E4C-C94B-9C4B-586C06D900C4}" srcOrd="3" destOrd="0" presId="urn:microsoft.com/office/officeart/2005/8/layout/vList2"/>
    <dgm:cxn modelId="{917F98AF-1A9D-A648-8634-4A20C80A991B}" type="presParOf" srcId="{0EDF01A8-BA5A-E046-A317-395DE9C96BF4}" destId="{57AEF7A6-2107-8A4F-AC0A-B916CE55BDF2}" srcOrd="4" destOrd="0" presId="urn:microsoft.com/office/officeart/2005/8/layout/vList2"/>
    <dgm:cxn modelId="{D85A68B0-6933-AE44-8D9F-2E1A31C0CC50}" type="presParOf" srcId="{0EDF01A8-BA5A-E046-A317-395DE9C96BF4}" destId="{CC998097-1B68-1A48-B440-A0C4050CF957}" srcOrd="5" destOrd="0" presId="urn:microsoft.com/office/officeart/2005/8/layout/vList2"/>
    <dgm:cxn modelId="{A3EF259F-23B2-3A47-AD7C-0F60A5B51266}" type="presParOf" srcId="{0EDF01A8-BA5A-E046-A317-395DE9C96BF4}" destId="{07B4C0D5-CD57-074F-92ED-D6046D02FF73}" srcOrd="6" destOrd="0" presId="urn:microsoft.com/office/officeart/2005/8/layout/vList2"/>
    <dgm:cxn modelId="{654E2F9A-CAFC-5F4C-B94B-5C12F99DEEC0}" type="presParOf" srcId="{0EDF01A8-BA5A-E046-A317-395DE9C96BF4}" destId="{8AC4997D-B0F4-454B-A92E-1FC40626693B}" srcOrd="7" destOrd="0" presId="urn:microsoft.com/office/officeart/2005/8/layout/vList2"/>
    <dgm:cxn modelId="{32606A57-0E25-4147-A3CC-E3F04E50DB12}" type="presParOf" srcId="{0EDF01A8-BA5A-E046-A317-395DE9C96BF4}" destId="{742C9FD2-7D8A-2F4A-8BCA-A83D236281AA}" srcOrd="8" destOrd="0" presId="urn:microsoft.com/office/officeart/2005/8/layout/vList2"/>
    <dgm:cxn modelId="{E3489EAA-5AA2-B04B-B4D9-B0F070959DDB}" type="presParOf" srcId="{0EDF01A8-BA5A-E046-A317-395DE9C96BF4}" destId="{6E5C7567-365E-444F-87DF-41C10A9227F9}" srcOrd="9" destOrd="0" presId="urn:microsoft.com/office/officeart/2005/8/layout/vList2"/>
    <dgm:cxn modelId="{B1984980-BC37-544C-BA26-93CC3251C216}" type="presParOf" srcId="{0EDF01A8-BA5A-E046-A317-395DE9C96BF4}" destId="{60A996B7-3A3B-CD47-83DE-18A09E12579B}" srcOrd="10" destOrd="0" presId="urn:microsoft.com/office/officeart/2005/8/layout/vList2"/>
    <dgm:cxn modelId="{7577E0B8-01AC-7B48-99B0-F537EEFFB8BF}" type="presParOf" srcId="{0EDF01A8-BA5A-E046-A317-395DE9C96BF4}" destId="{868DFD3D-EDC6-2543-9C0A-7A15484939E3}" srcOrd="11" destOrd="0" presId="urn:microsoft.com/office/officeart/2005/8/layout/vList2"/>
    <dgm:cxn modelId="{4481D4E6-60A9-334E-AA57-6A4CA8FAD2B1}" type="presParOf" srcId="{0EDF01A8-BA5A-E046-A317-395DE9C96BF4}" destId="{67556197-E1B9-CC47-9955-6233A580BFF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F6A1A3-3AAB-45E4-A6ED-BEE3D24D654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45D0E5D-F821-4D18-9255-18EC92D3FD47}">
      <dgm:prSet/>
      <dgm:spPr/>
      <dgm:t>
        <a:bodyPr/>
        <a:lstStyle/>
        <a:p>
          <a:r>
            <a:rPr lang="en-US"/>
            <a:t>What role does my Patience play in my Joy?</a:t>
          </a:r>
        </a:p>
      </dgm:t>
    </dgm:pt>
    <dgm:pt modelId="{09EC79BF-5CFD-461C-990F-142F36A3060A}" type="parTrans" cxnId="{776CF1DF-BFA1-4625-8C49-93CF2C877692}">
      <dgm:prSet/>
      <dgm:spPr/>
      <dgm:t>
        <a:bodyPr/>
        <a:lstStyle/>
        <a:p>
          <a:endParaRPr lang="en-US"/>
        </a:p>
      </dgm:t>
    </dgm:pt>
    <dgm:pt modelId="{1AB41D70-DC66-453C-AB98-D554542D3393}" type="sibTrans" cxnId="{776CF1DF-BFA1-4625-8C49-93CF2C877692}">
      <dgm:prSet/>
      <dgm:spPr/>
      <dgm:t>
        <a:bodyPr/>
        <a:lstStyle/>
        <a:p>
          <a:endParaRPr lang="en-US"/>
        </a:p>
      </dgm:t>
    </dgm:pt>
    <dgm:pt modelId="{F17C8A89-3550-4F27-8912-D6003075F348}">
      <dgm:prSet/>
      <dgm:spPr/>
      <dgm:t>
        <a:bodyPr/>
        <a:lstStyle/>
        <a:p>
          <a:r>
            <a:rPr lang="en-US"/>
            <a:t>How can I be Joyful and impatient at the same time? </a:t>
          </a:r>
        </a:p>
      </dgm:t>
    </dgm:pt>
    <dgm:pt modelId="{DE00C7B3-5881-44A6-9BF2-036806EC4A6C}" type="parTrans" cxnId="{4A9329C9-D141-439D-A01C-7DD368AC766D}">
      <dgm:prSet/>
      <dgm:spPr/>
      <dgm:t>
        <a:bodyPr/>
        <a:lstStyle/>
        <a:p>
          <a:endParaRPr lang="en-US"/>
        </a:p>
      </dgm:t>
    </dgm:pt>
    <dgm:pt modelId="{C7758F4F-48A4-481F-8A97-727DEEF2D30E}" type="sibTrans" cxnId="{4A9329C9-D141-439D-A01C-7DD368AC766D}">
      <dgm:prSet/>
      <dgm:spPr/>
      <dgm:t>
        <a:bodyPr/>
        <a:lstStyle/>
        <a:p>
          <a:endParaRPr lang="en-US"/>
        </a:p>
      </dgm:t>
    </dgm:pt>
    <dgm:pt modelId="{96B20157-0803-4E43-A267-9B07AD40F468}">
      <dgm:prSet/>
      <dgm:spPr/>
      <dgm:t>
        <a:bodyPr/>
        <a:lstStyle/>
        <a:p>
          <a:r>
            <a:rPr lang="en-US"/>
            <a:t>Am I more or less likely to be joyful with the one that I am patient with?</a:t>
          </a:r>
        </a:p>
      </dgm:t>
    </dgm:pt>
    <dgm:pt modelId="{BC793392-7355-4984-A9BA-3A60E3E67B0A}" type="parTrans" cxnId="{0C76708B-CB54-4763-9A01-19BDE9DEA592}">
      <dgm:prSet/>
      <dgm:spPr/>
      <dgm:t>
        <a:bodyPr/>
        <a:lstStyle/>
        <a:p>
          <a:endParaRPr lang="en-US"/>
        </a:p>
      </dgm:t>
    </dgm:pt>
    <dgm:pt modelId="{700934A9-27B5-4044-AB1F-CE1DFC7A2E3C}" type="sibTrans" cxnId="{0C76708B-CB54-4763-9A01-19BDE9DEA592}">
      <dgm:prSet/>
      <dgm:spPr/>
      <dgm:t>
        <a:bodyPr/>
        <a:lstStyle/>
        <a:p>
          <a:endParaRPr lang="en-US"/>
        </a:p>
      </dgm:t>
    </dgm:pt>
    <dgm:pt modelId="{04686D59-E2A3-49CE-8D25-B9B577DC7815}">
      <dgm:prSet/>
      <dgm:spPr/>
      <dgm:t>
        <a:bodyPr/>
        <a:lstStyle/>
        <a:p>
          <a:r>
            <a:rPr lang="en-US"/>
            <a:t>Am I more or less likely to be patient with the one that I am joyous around?</a:t>
          </a:r>
        </a:p>
      </dgm:t>
    </dgm:pt>
    <dgm:pt modelId="{6CF297D3-1509-4779-AD98-3C685C56E12A}" type="parTrans" cxnId="{FA3DA27B-82A5-42B0-A208-76F29FB96F75}">
      <dgm:prSet/>
      <dgm:spPr/>
      <dgm:t>
        <a:bodyPr/>
        <a:lstStyle/>
        <a:p>
          <a:endParaRPr lang="en-US"/>
        </a:p>
      </dgm:t>
    </dgm:pt>
    <dgm:pt modelId="{94340C31-132C-4F85-A1A0-821EAD9E076F}" type="sibTrans" cxnId="{FA3DA27B-82A5-42B0-A208-76F29FB96F75}">
      <dgm:prSet/>
      <dgm:spPr/>
      <dgm:t>
        <a:bodyPr/>
        <a:lstStyle/>
        <a:p>
          <a:endParaRPr lang="en-US"/>
        </a:p>
      </dgm:t>
    </dgm:pt>
    <dgm:pt modelId="{E18E99D7-F612-477D-847F-969C6B9624BA}">
      <dgm:prSet/>
      <dgm:spPr/>
      <dgm:t>
        <a:bodyPr/>
        <a:lstStyle/>
        <a:p>
          <a:r>
            <a:rPr lang="en-US"/>
            <a:t>How can working on my patience with my Creator, and with others, and in prayer and charity help me become more joyful in my relationships and during times of hardship?</a:t>
          </a:r>
        </a:p>
      </dgm:t>
    </dgm:pt>
    <dgm:pt modelId="{5FAD2A12-65A6-4CFB-8F7D-1770B20FF157}" type="parTrans" cxnId="{5C741CDA-7464-468B-8C84-D7B9C5DE7BAA}">
      <dgm:prSet/>
      <dgm:spPr/>
      <dgm:t>
        <a:bodyPr/>
        <a:lstStyle/>
        <a:p>
          <a:endParaRPr lang="en-US"/>
        </a:p>
      </dgm:t>
    </dgm:pt>
    <dgm:pt modelId="{7FCB3FD0-AE58-4BF6-995B-B52B51766494}" type="sibTrans" cxnId="{5C741CDA-7464-468B-8C84-D7B9C5DE7BAA}">
      <dgm:prSet/>
      <dgm:spPr/>
      <dgm:t>
        <a:bodyPr/>
        <a:lstStyle/>
        <a:p>
          <a:endParaRPr lang="en-US"/>
        </a:p>
      </dgm:t>
    </dgm:pt>
    <dgm:pt modelId="{5B280544-C65F-48C0-BFAA-818253A018F3}">
      <dgm:prSet/>
      <dgm:spPr/>
      <dgm:t>
        <a:bodyPr/>
        <a:lstStyle/>
        <a:p>
          <a:r>
            <a:rPr lang="en-US"/>
            <a:t>How can working on my Joy help me to become more patient in my relationships and during times of hardship? </a:t>
          </a:r>
        </a:p>
      </dgm:t>
    </dgm:pt>
    <dgm:pt modelId="{3BE57C94-09F8-46D0-AD94-6F3C566D1B93}" type="parTrans" cxnId="{46BDE223-9A19-49CD-B2CC-ADD1A99F23F3}">
      <dgm:prSet/>
      <dgm:spPr/>
      <dgm:t>
        <a:bodyPr/>
        <a:lstStyle/>
        <a:p>
          <a:endParaRPr lang="en-US"/>
        </a:p>
      </dgm:t>
    </dgm:pt>
    <dgm:pt modelId="{C48BD8BA-01C0-42DB-B8CD-F719ACA5512C}" type="sibTrans" cxnId="{46BDE223-9A19-49CD-B2CC-ADD1A99F23F3}">
      <dgm:prSet/>
      <dgm:spPr/>
      <dgm:t>
        <a:bodyPr/>
        <a:lstStyle/>
        <a:p>
          <a:endParaRPr lang="en-US"/>
        </a:p>
      </dgm:t>
    </dgm:pt>
    <dgm:pt modelId="{A895ECBF-30D6-EF4D-91FF-5B067DAB7689}" type="pres">
      <dgm:prSet presAssocID="{C9F6A1A3-3AAB-45E4-A6ED-BEE3D24D6548}" presName="linear" presStyleCnt="0">
        <dgm:presLayoutVars>
          <dgm:animLvl val="lvl"/>
          <dgm:resizeHandles val="exact"/>
        </dgm:presLayoutVars>
      </dgm:prSet>
      <dgm:spPr/>
    </dgm:pt>
    <dgm:pt modelId="{7BE7675B-FFC1-C648-995B-ACCE952872FA}" type="pres">
      <dgm:prSet presAssocID="{245D0E5D-F821-4D18-9255-18EC92D3FD47}" presName="parentText" presStyleLbl="node1" presStyleIdx="0" presStyleCnt="6">
        <dgm:presLayoutVars>
          <dgm:chMax val="0"/>
          <dgm:bulletEnabled val="1"/>
        </dgm:presLayoutVars>
      </dgm:prSet>
      <dgm:spPr/>
    </dgm:pt>
    <dgm:pt modelId="{52F1AF78-BB8A-E34E-97AE-354460B4A6E3}" type="pres">
      <dgm:prSet presAssocID="{1AB41D70-DC66-453C-AB98-D554542D3393}" presName="spacer" presStyleCnt="0"/>
      <dgm:spPr/>
    </dgm:pt>
    <dgm:pt modelId="{E92493DE-541C-904E-936B-E265793D7140}" type="pres">
      <dgm:prSet presAssocID="{F17C8A89-3550-4F27-8912-D6003075F348}" presName="parentText" presStyleLbl="node1" presStyleIdx="1" presStyleCnt="6">
        <dgm:presLayoutVars>
          <dgm:chMax val="0"/>
          <dgm:bulletEnabled val="1"/>
        </dgm:presLayoutVars>
      </dgm:prSet>
      <dgm:spPr/>
    </dgm:pt>
    <dgm:pt modelId="{853E0EEC-54AC-4141-8E28-A3C27B1476F0}" type="pres">
      <dgm:prSet presAssocID="{C7758F4F-48A4-481F-8A97-727DEEF2D30E}" presName="spacer" presStyleCnt="0"/>
      <dgm:spPr/>
    </dgm:pt>
    <dgm:pt modelId="{69A930DD-F56B-9B46-87DE-ABFEA275B0A7}" type="pres">
      <dgm:prSet presAssocID="{96B20157-0803-4E43-A267-9B07AD40F468}" presName="parentText" presStyleLbl="node1" presStyleIdx="2" presStyleCnt="6">
        <dgm:presLayoutVars>
          <dgm:chMax val="0"/>
          <dgm:bulletEnabled val="1"/>
        </dgm:presLayoutVars>
      </dgm:prSet>
      <dgm:spPr/>
    </dgm:pt>
    <dgm:pt modelId="{B4F7E7CC-1799-D543-8EFA-63A6352A11DE}" type="pres">
      <dgm:prSet presAssocID="{700934A9-27B5-4044-AB1F-CE1DFC7A2E3C}" presName="spacer" presStyleCnt="0"/>
      <dgm:spPr/>
    </dgm:pt>
    <dgm:pt modelId="{8A06A437-7E9B-B24F-A7FC-517B61DB61BB}" type="pres">
      <dgm:prSet presAssocID="{04686D59-E2A3-49CE-8D25-B9B577DC7815}" presName="parentText" presStyleLbl="node1" presStyleIdx="3" presStyleCnt="6">
        <dgm:presLayoutVars>
          <dgm:chMax val="0"/>
          <dgm:bulletEnabled val="1"/>
        </dgm:presLayoutVars>
      </dgm:prSet>
      <dgm:spPr/>
    </dgm:pt>
    <dgm:pt modelId="{C932DBB3-F79B-244B-868B-F56B8BB91696}" type="pres">
      <dgm:prSet presAssocID="{94340C31-132C-4F85-A1A0-821EAD9E076F}" presName="spacer" presStyleCnt="0"/>
      <dgm:spPr/>
    </dgm:pt>
    <dgm:pt modelId="{75EA7725-6526-7249-8EB5-0F20E26664EA}" type="pres">
      <dgm:prSet presAssocID="{E18E99D7-F612-477D-847F-969C6B9624BA}" presName="parentText" presStyleLbl="node1" presStyleIdx="4" presStyleCnt="6">
        <dgm:presLayoutVars>
          <dgm:chMax val="0"/>
          <dgm:bulletEnabled val="1"/>
        </dgm:presLayoutVars>
      </dgm:prSet>
      <dgm:spPr/>
    </dgm:pt>
    <dgm:pt modelId="{163F1071-2828-3743-9172-7A7EBB667884}" type="pres">
      <dgm:prSet presAssocID="{7FCB3FD0-AE58-4BF6-995B-B52B51766494}" presName="spacer" presStyleCnt="0"/>
      <dgm:spPr/>
    </dgm:pt>
    <dgm:pt modelId="{483B5001-D022-E640-8167-B1AB4C6F3DA5}" type="pres">
      <dgm:prSet presAssocID="{5B280544-C65F-48C0-BFAA-818253A018F3}" presName="parentText" presStyleLbl="node1" presStyleIdx="5" presStyleCnt="6">
        <dgm:presLayoutVars>
          <dgm:chMax val="0"/>
          <dgm:bulletEnabled val="1"/>
        </dgm:presLayoutVars>
      </dgm:prSet>
      <dgm:spPr/>
    </dgm:pt>
  </dgm:ptLst>
  <dgm:cxnLst>
    <dgm:cxn modelId="{D4211803-35E0-7146-AECF-0675C0C0F36D}" type="presOf" srcId="{96B20157-0803-4E43-A267-9B07AD40F468}" destId="{69A930DD-F56B-9B46-87DE-ABFEA275B0A7}" srcOrd="0" destOrd="0" presId="urn:microsoft.com/office/officeart/2005/8/layout/vList2"/>
    <dgm:cxn modelId="{46BDE223-9A19-49CD-B2CC-ADD1A99F23F3}" srcId="{C9F6A1A3-3AAB-45E4-A6ED-BEE3D24D6548}" destId="{5B280544-C65F-48C0-BFAA-818253A018F3}" srcOrd="5" destOrd="0" parTransId="{3BE57C94-09F8-46D0-AD94-6F3C566D1B93}" sibTransId="{C48BD8BA-01C0-42DB-B8CD-F719ACA5512C}"/>
    <dgm:cxn modelId="{73603636-0C88-9548-B3CD-D93798091B68}" type="presOf" srcId="{F17C8A89-3550-4F27-8912-D6003075F348}" destId="{E92493DE-541C-904E-936B-E265793D7140}" srcOrd="0" destOrd="0" presId="urn:microsoft.com/office/officeart/2005/8/layout/vList2"/>
    <dgm:cxn modelId="{1468A33E-D7B5-074D-A2CE-8E20A7226A17}" type="presOf" srcId="{E18E99D7-F612-477D-847F-969C6B9624BA}" destId="{75EA7725-6526-7249-8EB5-0F20E26664EA}" srcOrd="0" destOrd="0" presId="urn:microsoft.com/office/officeart/2005/8/layout/vList2"/>
    <dgm:cxn modelId="{7A87D453-918E-7F4B-B613-F6AA8165D5C6}" type="presOf" srcId="{245D0E5D-F821-4D18-9255-18EC92D3FD47}" destId="{7BE7675B-FFC1-C648-995B-ACCE952872FA}" srcOrd="0" destOrd="0" presId="urn:microsoft.com/office/officeart/2005/8/layout/vList2"/>
    <dgm:cxn modelId="{FA3DA27B-82A5-42B0-A208-76F29FB96F75}" srcId="{C9F6A1A3-3AAB-45E4-A6ED-BEE3D24D6548}" destId="{04686D59-E2A3-49CE-8D25-B9B577DC7815}" srcOrd="3" destOrd="0" parTransId="{6CF297D3-1509-4779-AD98-3C685C56E12A}" sibTransId="{94340C31-132C-4F85-A1A0-821EAD9E076F}"/>
    <dgm:cxn modelId="{0C76708B-CB54-4763-9A01-19BDE9DEA592}" srcId="{C9F6A1A3-3AAB-45E4-A6ED-BEE3D24D6548}" destId="{96B20157-0803-4E43-A267-9B07AD40F468}" srcOrd="2" destOrd="0" parTransId="{BC793392-7355-4984-A9BA-3A60E3E67B0A}" sibTransId="{700934A9-27B5-4044-AB1F-CE1DFC7A2E3C}"/>
    <dgm:cxn modelId="{4A9329C9-D141-439D-A01C-7DD368AC766D}" srcId="{C9F6A1A3-3AAB-45E4-A6ED-BEE3D24D6548}" destId="{F17C8A89-3550-4F27-8912-D6003075F348}" srcOrd="1" destOrd="0" parTransId="{DE00C7B3-5881-44A6-9BF2-036806EC4A6C}" sibTransId="{C7758F4F-48A4-481F-8A97-727DEEF2D30E}"/>
    <dgm:cxn modelId="{ADE015D9-5CD9-C64A-A511-D7A9A94EB01C}" type="presOf" srcId="{C9F6A1A3-3AAB-45E4-A6ED-BEE3D24D6548}" destId="{A895ECBF-30D6-EF4D-91FF-5B067DAB7689}" srcOrd="0" destOrd="0" presId="urn:microsoft.com/office/officeart/2005/8/layout/vList2"/>
    <dgm:cxn modelId="{5C741CDA-7464-468B-8C84-D7B9C5DE7BAA}" srcId="{C9F6A1A3-3AAB-45E4-A6ED-BEE3D24D6548}" destId="{E18E99D7-F612-477D-847F-969C6B9624BA}" srcOrd="4" destOrd="0" parTransId="{5FAD2A12-65A6-4CFB-8F7D-1770B20FF157}" sibTransId="{7FCB3FD0-AE58-4BF6-995B-B52B51766494}"/>
    <dgm:cxn modelId="{776CF1DF-BFA1-4625-8C49-93CF2C877692}" srcId="{C9F6A1A3-3AAB-45E4-A6ED-BEE3D24D6548}" destId="{245D0E5D-F821-4D18-9255-18EC92D3FD47}" srcOrd="0" destOrd="0" parTransId="{09EC79BF-5CFD-461C-990F-142F36A3060A}" sibTransId="{1AB41D70-DC66-453C-AB98-D554542D3393}"/>
    <dgm:cxn modelId="{4F4C35E4-4079-B642-85E9-577B1845B5C6}" type="presOf" srcId="{04686D59-E2A3-49CE-8D25-B9B577DC7815}" destId="{8A06A437-7E9B-B24F-A7FC-517B61DB61BB}" srcOrd="0" destOrd="0" presId="urn:microsoft.com/office/officeart/2005/8/layout/vList2"/>
    <dgm:cxn modelId="{F2F3CCF7-E9E4-6F4A-B85D-68A7B98D0D9D}" type="presOf" srcId="{5B280544-C65F-48C0-BFAA-818253A018F3}" destId="{483B5001-D022-E640-8167-B1AB4C6F3DA5}" srcOrd="0" destOrd="0" presId="urn:microsoft.com/office/officeart/2005/8/layout/vList2"/>
    <dgm:cxn modelId="{FD4856FA-63B7-4C4B-A5F1-C521EA93E158}" type="presParOf" srcId="{A895ECBF-30D6-EF4D-91FF-5B067DAB7689}" destId="{7BE7675B-FFC1-C648-995B-ACCE952872FA}" srcOrd="0" destOrd="0" presId="urn:microsoft.com/office/officeart/2005/8/layout/vList2"/>
    <dgm:cxn modelId="{36B41DF3-95AD-D241-8BBC-5C4C7441094C}" type="presParOf" srcId="{A895ECBF-30D6-EF4D-91FF-5B067DAB7689}" destId="{52F1AF78-BB8A-E34E-97AE-354460B4A6E3}" srcOrd="1" destOrd="0" presId="urn:microsoft.com/office/officeart/2005/8/layout/vList2"/>
    <dgm:cxn modelId="{AF1CA863-DCEC-294D-9BF4-5A2CC59578A8}" type="presParOf" srcId="{A895ECBF-30D6-EF4D-91FF-5B067DAB7689}" destId="{E92493DE-541C-904E-936B-E265793D7140}" srcOrd="2" destOrd="0" presId="urn:microsoft.com/office/officeart/2005/8/layout/vList2"/>
    <dgm:cxn modelId="{14BB1C5A-E004-C946-97F6-06E3B89EC3B1}" type="presParOf" srcId="{A895ECBF-30D6-EF4D-91FF-5B067DAB7689}" destId="{853E0EEC-54AC-4141-8E28-A3C27B1476F0}" srcOrd="3" destOrd="0" presId="urn:microsoft.com/office/officeart/2005/8/layout/vList2"/>
    <dgm:cxn modelId="{C27B3B17-EA53-FC41-8F13-F7788AB24241}" type="presParOf" srcId="{A895ECBF-30D6-EF4D-91FF-5B067DAB7689}" destId="{69A930DD-F56B-9B46-87DE-ABFEA275B0A7}" srcOrd="4" destOrd="0" presId="urn:microsoft.com/office/officeart/2005/8/layout/vList2"/>
    <dgm:cxn modelId="{BA1C678E-CFDA-CB41-A601-3916950C231A}" type="presParOf" srcId="{A895ECBF-30D6-EF4D-91FF-5B067DAB7689}" destId="{B4F7E7CC-1799-D543-8EFA-63A6352A11DE}" srcOrd="5" destOrd="0" presId="urn:microsoft.com/office/officeart/2005/8/layout/vList2"/>
    <dgm:cxn modelId="{6558FE5C-2062-1648-B394-90B8E8411ED7}" type="presParOf" srcId="{A895ECBF-30D6-EF4D-91FF-5B067DAB7689}" destId="{8A06A437-7E9B-B24F-A7FC-517B61DB61BB}" srcOrd="6" destOrd="0" presId="urn:microsoft.com/office/officeart/2005/8/layout/vList2"/>
    <dgm:cxn modelId="{744C60E9-678D-624D-AE41-D8FC82C91B49}" type="presParOf" srcId="{A895ECBF-30D6-EF4D-91FF-5B067DAB7689}" destId="{C932DBB3-F79B-244B-868B-F56B8BB91696}" srcOrd="7" destOrd="0" presId="urn:microsoft.com/office/officeart/2005/8/layout/vList2"/>
    <dgm:cxn modelId="{D4C4E5BF-BD68-B347-8BA5-88E88986ECD6}" type="presParOf" srcId="{A895ECBF-30D6-EF4D-91FF-5B067DAB7689}" destId="{75EA7725-6526-7249-8EB5-0F20E26664EA}" srcOrd="8" destOrd="0" presId="urn:microsoft.com/office/officeart/2005/8/layout/vList2"/>
    <dgm:cxn modelId="{8D7A7617-5AB8-6343-8F5F-06EB6BF401F6}" type="presParOf" srcId="{A895ECBF-30D6-EF4D-91FF-5B067DAB7689}" destId="{163F1071-2828-3743-9172-7A7EBB667884}" srcOrd="9" destOrd="0" presId="urn:microsoft.com/office/officeart/2005/8/layout/vList2"/>
    <dgm:cxn modelId="{FBC04D42-EDCF-5A46-BF69-BDD39F2043D8}" type="presParOf" srcId="{A895ECBF-30D6-EF4D-91FF-5B067DAB7689}" destId="{483B5001-D022-E640-8167-B1AB4C6F3DA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E49E1D-05B9-46A0-951B-8EDC535C9B8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05FF303-AFA1-44FE-8A4D-71DB90912AD1}">
      <dgm:prSet/>
      <dgm:spPr/>
      <dgm:t>
        <a:bodyPr/>
        <a:lstStyle/>
        <a:p>
          <a:r>
            <a:rPr lang="en-US"/>
            <a:t>What role doe my Patience have with my Faith?</a:t>
          </a:r>
        </a:p>
      </dgm:t>
    </dgm:pt>
    <dgm:pt modelId="{3CAA5901-74FA-4A1E-86FB-27F462236BEE}" type="parTrans" cxnId="{4D0EFFBB-83B7-49D6-8587-BBFD156F4525}">
      <dgm:prSet/>
      <dgm:spPr/>
      <dgm:t>
        <a:bodyPr/>
        <a:lstStyle/>
        <a:p>
          <a:endParaRPr lang="en-US"/>
        </a:p>
      </dgm:t>
    </dgm:pt>
    <dgm:pt modelId="{6BCAF75E-836F-4AA6-876E-BEDF1ADD9041}" type="sibTrans" cxnId="{4D0EFFBB-83B7-49D6-8587-BBFD156F4525}">
      <dgm:prSet/>
      <dgm:spPr/>
      <dgm:t>
        <a:bodyPr/>
        <a:lstStyle/>
        <a:p>
          <a:endParaRPr lang="en-US"/>
        </a:p>
      </dgm:t>
    </dgm:pt>
    <dgm:pt modelId="{26E76C35-D603-4E08-BBF2-087F324EDAC1}">
      <dgm:prSet/>
      <dgm:spPr/>
      <dgm:t>
        <a:bodyPr/>
        <a:lstStyle/>
        <a:p>
          <a:r>
            <a:rPr lang="en-US"/>
            <a:t>Am I more or less likely to be patient during times of hardship and struggle if I have true ‘faith’ in God?</a:t>
          </a:r>
        </a:p>
      </dgm:t>
    </dgm:pt>
    <dgm:pt modelId="{6E1BB444-B33D-4F2A-8F5A-17A07CA5E213}" type="parTrans" cxnId="{4DDDB412-14E7-4A6C-A812-E3B3A5063BE2}">
      <dgm:prSet/>
      <dgm:spPr/>
      <dgm:t>
        <a:bodyPr/>
        <a:lstStyle/>
        <a:p>
          <a:endParaRPr lang="en-US"/>
        </a:p>
      </dgm:t>
    </dgm:pt>
    <dgm:pt modelId="{2D67E595-F5C6-4DEE-ACA3-4AA382437759}" type="sibTrans" cxnId="{4DDDB412-14E7-4A6C-A812-E3B3A5063BE2}">
      <dgm:prSet/>
      <dgm:spPr/>
      <dgm:t>
        <a:bodyPr/>
        <a:lstStyle/>
        <a:p>
          <a:endParaRPr lang="en-US"/>
        </a:p>
      </dgm:t>
    </dgm:pt>
    <dgm:pt modelId="{8D07D142-021B-4551-9F31-D1E0094544F9}">
      <dgm:prSet/>
      <dgm:spPr/>
      <dgm:t>
        <a:bodyPr/>
        <a:lstStyle/>
        <a:p>
          <a:r>
            <a:rPr lang="en-US"/>
            <a:t>How does my impatience affect my ‘faith’ in God and His Abilities?</a:t>
          </a:r>
        </a:p>
      </dgm:t>
    </dgm:pt>
    <dgm:pt modelId="{ADA62D3E-605A-4806-9385-059E27D8244F}" type="parTrans" cxnId="{AFCF5981-4213-42C3-A2A3-37ED6EEA7E1D}">
      <dgm:prSet/>
      <dgm:spPr/>
      <dgm:t>
        <a:bodyPr/>
        <a:lstStyle/>
        <a:p>
          <a:endParaRPr lang="en-US"/>
        </a:p>
      </dgm:t>
    </dgm:pt>
    <dgm:pt modelId="{2A4E19D6-EC6C-4422-9F7B-85A27543495F}" type="sibTrans" cxnId="{AFCF5981-4213-42C3-A2A3-37ED6EEA7E1D}">
      <dgm:prSet/>
      <dgm:spPr/>
      <dgm:t>
        <a:bodyPr/>
        <a:lstStyle/>
        <a:p>
          <a:endParaRPr lang="en-US"/>
        </a:p>
      </dgm:t>
    </dgm:pt>
    <dgm:pt modelId="{40A7B44C-99FF-424F-BCE5-B118D3BF6F6F}">
      <dgm:prSet/>
      <dgm:spPr/>
      <dgm:t>
        <a:bodyPr/>
        <a:lstStyle/>
        <a:p>
          <a:r>
            <a:rPr lang="en-US"/>
            <a:t>How does my impatience affect my ‘faith’ in others and their abilities?</a:t>
          </a:r>
        </a:p>
      </dgm:t>
    </dgm:pt>
    <dgm:pt modelId="{FBDE03E2-3E11-458B-9273-4BACA3DADBB9}" type="parTrans" cxnId="{4A17AD3A-000B-4899-AA8C-6C87DE8B2CFA}">
      <dgm:prSet/>
      <dgm:spPr/>
      <dgm:t>
        <a:bodyPr/>
        <a:lstStyle/>
        <a:p>
          <a:endParaRPr lang="en-US"/>
        </a:p>
      </dgm:t>
    </dgm:pt>
    <dgm:pt modelId="{DE8A6D2E-8B13-4C5B-9702-2D01FD536986}" type="sibTrans" cxnId="{4A17AD3A-000B-4899-AA8C-6C87DE8B2CFA}">
      <dgm:prSet/>
      <dgm:spPr/>
      <dgm:t>
        <a:bodyPr/>
        <a:lstStyle/>
        <a:p>
          <a:endParaRPr lang="en-US"/>
        </a:p>
      </dgm:t>
    </dgm:pt>
    <dgm:pt modelId="{9762EB2B-EDDF-40CC-BA0E-EF8E59315A39}">
      <dgm:prSet/>
      <dgm:spPr/>
      <dgm:t>
        <a:bodyPr/>
        <a:lstStyle/>
        <a:p>
          <a:r>
            <a:rPr lang="en-US"/>
            <a:t>How does my impatience affect my ‘faith’ in myself and my abilities?</a:t>
          </a:r>
        </a:p>
      </dgm:t>
    </dgm:pt>
    <dgm:pt modelId="{0FEE4591-546E-4EAE-978B-FABEFCA8462E}" type="parTrans" cxnId="{997AFFF4-AAD0-4DAF-8F60-1FC2D4A39473}">
      <dgm:prSet/>
      <dgm:spPr/>
      <dgm:t>
        <a:bodyPr/>
        <a:lstStyle/>
        <a:p>
          <a:endParaRPr lang="en-US"/>
        </a:p>
      </dgm:t>
    </dgm:pt>
    <dgm:pt modelId="{B9A8045C-39E7-4FC9-80AD-1BDDA1A6D5EC}" type="sibTrans" cxnId="{997AFFF4-AAD0-4DAF-8F60-1FC2D4A39473}">
      <dgm:prSet/>
      <dgm:spPr/>
      <dgm:t>
        <a:bodyPr/>
        <a:lstStyle/>
        <a:p>
          <a:endParaRPr lang="en-US"/>
        </a:p>
      </dgm:t>
    </dgm:pt>
    <dgm:pt modelId="{DCD1A305-D765-45EC-98A6-5E88928A61E0}">
      <dgm:prSet/>
      <dgm:spPr/>
      <dgm:t>
        <a:bodyPr/>
        <a:lstStyle/>
        <a:p>
          <a:r>
            <a:rPr lang="en-US"/>
            <a:t>How does my impatience and therefore lack of faith affect my relationships and therefore my sense of wellbeing?</a:t>
          </a:r>
        </a:p>
      </dgm:t>
    </dgm:pt>
    <dgm:pt modelId="{079E414A-ACDC-4CD3-BC95-2E0C6E01CCEA}" type="parTrans" cxnId="{6D39112B-9379-4E60-85AD-D4016271EEA7}">
      <dgm:prSet/>
      <dgm:spPr/>
      <dgm:t>
        <a:bodyPr/>
        <a:lstStyle/>
        <a:p>
          <a:endParaRPr lang="en-US"/>
        </a:p>
      </dgm:t>
    </dgm:pt>
    <dgm:pt modelId="{5E03CBC4-39A0-4F5D-AB12-B1A765F39DD9}" type="sibTrans" cxnId="{6D39112B-9379-4E60-85AD-D4016271EEA7}">
      <dgm:prSet/>
      <dgm:spPr/>
      <dgm:t>
        <a:bodyPr/>
        <a:lstStyle/>
        <a:p>
          <a:endParaRPr lang="en-US"/>
        </a:p>
      </dgm:t>
    </dgm:pt>
    <dgm:pt modelId="{C34ADC13-FA9C-4AED-B24C-AD5AB97F4FF1}">
      <dgm:prSet/>
      <dgm:spPr/>
      <dgm:t>
        <a:bodyPr/>
        <a:lstStyle/>
        <a:p>
          <a:r>
            <a:rPr lang="en-US"/>
            <a:t>How can working on my Faith help me to become more patient?</a:t>
          </a:r>
        </a:p>
      </dgm:t>
    </dgm:pt>
    <dgm:pt modelId="{D4BB9CAD-304E-4011-86F0-850313C3C0E8}" type="parTrans" cxnId="{1B6BA12D-ACF3-4C38-89C0-D6528964EA10}">
      <dgm:prSet/>
      <dgm:spPr/>
      <dgm:t>
        <a:bodyPr/>
        <a:lstStyle/>
        <a:p>
          <a:endParaRPr lang="en-US"/>
        </a:p>
      </dgm:t>
    </dgm:pt>
    <dgm:pt modelId="{25F7C2B3-C332-4587-87E9-EA998C553651}" type="sibTrans" cxnId="{1B6BA12D-ACF3-4C38-89C0-D6528964EA10}">
      <dgm:prSet/>
      <dgm:spPr/>
      <dgm:t>
        <a:bodyPr/>
        <a:lstStyle/>
        <a:p>
          <a:endParaRPr lang="en-US"/>
        </a:p>
      </dgm:t>
    </dgm:pt>
    <dgm:pt modelId="{47678B56-BF3B-4928-9E87-FC2B47AB02F9}">
      <dgm:prSet/>
      <dgm:spPr/>
      <dgm:t>
        <a:bodyPr/>
        <a:lstStyle/>
        <a:p>
          <a:r>
            <a:rPr lang="en-US"/>
            <a:t>How can working on my Patience help to have more Faith and be more Faithful? </a:t>
          </a:r>
        </a:p>
      </dgm:t>
    </dgm:pt>
    <dgm:pt modelId="{4061E925-33FE-479B-971B-CD88BC1F1AFD}" type="parTrans" cxnId="{809C7DA4-8CE5-415B-AC9F-5D15D7F80744}">
      <dgm:prSet/>
      <dgm:spPr/>
      <dgm:t>
        <a:bodyPr/>
        <a:lstStyle/>
        <a:p>
          <a:endParaRPr lang="en-US"/>
        </a:p>
      </dgm:t>
    </dgm:pt>
    <dgm:pt modelId="{64E23990-23F5-4572-AF82-26D2C46A7215}" type="sibTrans" cxnId="{809C7DA4-8CE5-415B-AC9F-5D15D7F80744}">
      <dgm:prSet/>
      <dgm:spPr/>
      <dgm:t>
        <a:bodyPr/>
        <a:lstStyle/>
        <a:p>
          <a:endParaRPr lang="en-US"/>
        </a:p>
      </dgm:t>
    </dgm:pt>
    <dgm:pt modelId="{4688B850-51F9-4640-862A-F531B502AE70}" type="pres">
      <dgm:prSet presAssocID="{BCE49E1D-05B9-46A0-951B-8EDC535C9B83}" presName="linear" presStyleCnt="0">
        <dgm:presLayoutVars>
          <dgm:animLvl val="lvl"/>
          <dgm:resizeHandles val="exact"/>
        </dgm:presLayoutVars>
      </dgm:prSet>
      <dgm:spPr/>
    </dgm:pt>
    <dgm:pt modelId="{BD46A620-E9EE-9A4E-A6B0-E9D550E42200}" type="pres">
      <dgm:prSet presAssocID="{705FF303-AFA1-44FE-8A4D-71DB90912AD1}" presName="parentText" presStyleLbl="node1" presStyleIdx="0" presStyleCnt="8">
        <dgm:presLayoutVars>
          <dgm:chMax val="0"/>
          <dgm:bulletEnabled val="1"/>
        </dgm:presLayoutVars>
      </dgm:prSet>
      <dgm:spPr/>
    </dgm:pt>
    <dgm:pt modelId="{ABA6D5B1-8669-EC4B-8EDF-6FE756D0C3EC}" type="pres">
      <dgm:prSet presAssocID="{6BCAF75E-836F-4AA6-876E-BEDF1ADD9041}" presName="spacer" presStyleCnt="0"/>
      <dgm:spPr/>
    </dgm:pt>
    <dgm:pt modelId="{7B18CFF7-6F1B-564A-8C50-A2A393ACEBAE}" type="pres">
      <dgm:prSet presAssocID="{26E76C35-D603-4E08-BBF2-087F324EDAC1}" presName="parentText" presStyleLbl="node1" presStyleIdx="1" presStyleCnt="8">
        <dgm:presLayoutVars>
          <dgm:chMax val="0"/>
          <dgm:bulletEnabled val="1"/>
        </dgm:presLayoutVars>
      </dgm:prSet>
      <dgm:spPr/>
    </dgm:pt>
    <dgm:pt modelId="{11632C01-E6DF-8442-91EB-142837BD511A}" type="pres">
      <dgm:prSet presAssocID="{2D67E595-F5C6-4DEE-ACA3-4AA382437759}" presName="spacer" presStyleCnt="0"/>
      <dgm:spPr/>
    </dgm:pt>
    <dgm:pt modelId="{18E57F49-E0D4-0643-8CD9-B407554D0401}" type="pres">
      <dgm:prSet presAssocID="{8D07D142-021B-4551-9F31-D1E0094544F9}" presName="parentText" presStyleLbl="node1" presStyleIdx="2" presStyleCnt="8">
        <dgm:presLayoutVars>
          <dgm:chMax val="0"/>
          <dgm:bulletEnabled val="1"/>
        </dgm:presLayoutVars>
      </dgm:prSet>
      <dgm:spPr/>
    </dgm:pt>
    <dgm:pt modelId="{8FEB1141-B68C-774A-B562-8479B476D6E3}" type="pres">
      <dgm:prSet presAssocID="{2A4E19D6-EC6C-4422-9F7B-85A27543495F}" presName="spacer" presStyleCnt="0"/>
      <dgm:spPr/>
    </dgm:pt>
    <dgm:pt modelId="{71E3F970-9243-9649-8299-559A7B5760EB}" type="pres">
      <dgm:prSet presAssocID="{40A7B44C-99FF-424F-BCE5-B118D3BF6F6F}" presName="parentText" presStyleLbl="node1" presStyleIdx="3" presStyleCnt="8">
        <dgm:presLayoutVars>
          <dgm:chMax val="0"/>
          <dgm:bulletEnabled val="1"/>
        </dgm:presLayoutVars>
      </dgm:prSet>
      <dgm:spPr/>
    </dgm:pt>
    <dgm:pt modelId="{47C27195-49AF-4A47-8433-60FEE9366022}" type="pres">
      <dgm:prSet presAssocID="{DE8A6D2E-8B13-4C5B-9702-2D01FD536986}" presName="spacer" presStyleCnt="0"/>
      <dgm:spPr/>
    </dgm:pt>
    <dgm:pt modelId="{DE8A1AE3-D490-A34F-BB76-F89B73B9626F}" type="pres">
      <dgm:prSet presAssocID="{9762EB2B-EDDF-40CC-BA0E-EF8E59315A39}" presName="parentText" presStyleLbl="node1" presStyleIdx="4" presStyleCnt="8">
        <dgm:presLayoutVars>
          <dgm:chMax val="0"/>
          <dgm:bulletEnabled val="1"/>
        </dgm:presLayoutVars>
      </dgm:prSet>
      <dgm:spPr/>
    </dgm:pt>
    <dgm:pt modelId="{D7BDCB7F-883A-5340-AA7F-D5A87E3E1377}" type="pres">
      <dgm:prSet presAssocID="{B9A8045C-39E7-4FC9-80AD-1BDDA1A6D5EC}" presName="spacer" presStyleCnt="0"/>
      <dgm:spPr/>
    </dgm:pt>
    <dgm:pt modelId="{D08976D9-36A4-364E-A3F9-3D687122052F}" type="pres">
      <dgm:prSet presAssocID="{DCD1A305-D765-45EC-98A6-5E88928A61E0}" presName="parentText" presStyleLbl="node1" presStyleIdx="5" presStyleCnt="8">
        <dgm:presLayoutVars>
          <dgm:chMax val="0"/>
          <dgm:bulletEnabled val="1"/>
        </dgm:presLayoutVars>
      </dgm:prSet>
      <dgm:spPr/>
    </dgm:pt>
    <dgm:pt modelId="{E4EB95A3-D66E-1E47-9C3F-9123B6061926}" type="pres">
      <dgm:prSet presAssocID="{5E03CBC4-39A0-4F5D-AB12-B1A765F39DD9}" presName="spacer" presStyleCnt="0"/>
      <dgm:spPr/>
    </dgm:pt>
    <dgm:pt modelId="{F3A6F860-3544-8F4E-B98C-A8B911BF6270}" type="pres">
      <dgm:prSet presAssocID="{C34ADC13-FA9C-4AED-B24C-AD5AB97F4FF1}" presName="parentText" presStyleLbl="node1" presStyleIdx="6" presStyleCnt="8">
        <dgm:presLayoutVars>
          <dgm:chMax val="0"/>
          <dgm:bulletEnabled val="1"/>
        </dgm:presLayoutVars>
      </dgm:prSet>
      <dgm:spPr/>
    </dgm:pt>
    <dgm:pt modelId="{7B66C408-8C45-FF40-BA0C-7C8C4DCEFBD5}" type="pres">
      <dgm:prSet presAssocID="{25F7C2B3-C332-4587-87E9-EA998C553651}" presName="spacer" presStyleCnt="0"/>
      <dgm:spPr/>
    </dgm:pt>
    <dgm:pt modelId="{94F72924-9FB6-DC4D-8EA4-18742AED3110}" type="pres">
      <dgm:prSet presAssocID="{47678B56-BF3B-4928-9E87-FC2B47AB02F9}" presName="parentText" presStyleLbl="node1" presStyleIdx="7" presStyleCnt="8">
        <dgm:presLayoutVars>
          <dgm:chMax val="0"/>
          <dgm:bulletEnabled val="1"/>
        </dgm:presLayoutVars>
      </dgm:prSet>
      <dgm:spPr/>
    </dgm:pt>
  </dgm:ptLst>
  <dgm:cxnLst>
    <dgm:cxn modelId="{93B59D09-5292-AA48-9DE3-D8DDE6EB54C6}" type="presOf" srcId="{40A7B44C-99FF-424F-BCE5-B118D3BF6F6F}" destId="{71E3F970-9243-9649-8299-559A7B5760EB}" srcOrd="0" destOrd="0" presId="urn:microsoft.com/office/officeart/2005/8/layout/vList2"/>
    <dgm:cxn modelId="{4DDDB412-14E7-4A6C-A812-E3B3A5063BE2}" srcId="{BCE49E1D-05B9-46A0-951B-8EDC535C9B83}" destId="{26E76C35-D603-4E08-BBF2-087F324EDAC1}" srcOrd="1" destOrd="0" parTransId="{6E1BB444-B33D-4F2A-8F5A-17A07CA5E213}" sibTransId="{2D67E595-F5C6-4DEE-ACA3-4AA382437759}"/>
    <dgm:cxn modelId="{6D39112B-9379-4E60-85AD-D4016271EEA7}" srcId="{BCE49E1D-05B9-46A0-951B-8EDC535C9B83}" destId="{DCD1A305-D765-45EC-98A6-5E88928A61E0}" srcOrd="5" destOrd="0" parTransId="{079E414A-ACDC-4CD3-BC95-2E0C6E01CCEA}" sibTransId="{5E03CBC4-39A0-4F5D-AB12-B1A765F39DD9}"/>
    <dgm:cxn modelId="{F9A8F12C-3693-0940-9941-333196295D4B}" type="presOf" srcId="{BCE49E1D-05B9-46A0-951B-8EDC535C9B83}" destId="{4688B850-51F9-4640-862A-F531B502AE70}" srcOrd="0" destOrd="0" presId="urn:microsoft.com/office/officeart/2005/8/layout/vList2"/>
    <dgm:cxn modelId="{1B6BA12D-ACF3-4C38-89C0-D6528964EA10}" srcId="{BCE49E1D-05B9-46A0-951B-8EDC535C9B83}" destId="{C34ADC13-FA9C-4AED-B24C-AD5AB97F4FF1}" srcOrd="6" destOrd="0" parTransId="{D4BB9CAD-304E-4011-86F0-850313C3C0E8}" sibTransId="{25F7C2B3-C332-4587-87E9-EA998C553651}"/>
    <dgm:cxn modelId="{4A17AD3A-000B-4899-AA8C-6C87DE8B2CFA}" srcId="{BCE49E1D-05B9-46A0-951B-8EDC535C9B83}" destId="{40A7B44C-99FF-424F-BCE5-B118D3BF6F6F}" srcOrd="3" destOrd="0" parTransId="{FBDE03E2-3E11-458B-9273-4BACA3DADBB9}" sibTransId="{DE8A6D2E-8B13-4C5B-9702-2D01FD536986}"/>
    <dgm:cxn modelId="{41057C3B-5A72-7048-9C0F-DA65ACC3D29D}" type="presOf" srcId="{9762EB2B-EDDF-40CC-BA0E-EF8E59315A39}" destId="{DE8A1AE3-D490-A34F-BB76-F89B73B9626F}" srcOrd="0" destOrd="0" presId="urn:microsoft.com/office/officeart/2005/8/layout/vList2"/>
    <dgm:cxn modelId="{50A87C49-B04C-954C-B527-6723AA13D2D0}" type="presOf" srcId="{47678B56-BF3B-4928-9E87-FC2B47AB02F9}" destId="{94F72924-9FB6-DC4D-8EA4-18742AED3110}" srcOrd="0" destOrd="0" presId="urn:microsoft.com/office/officeart/2005/8/layout/vList2"/>
    <dgm:cxn modelId="{AFCF5981-4213-42C3-A2A3-37ED6EEA7E1D}" srcId="{BCE49E1D-05B9-46A0-951B-8EDC535C9B83}" destId="{8D07D142-021B-4551-9F31-D1E0094544F9}" srcOrd="2" destOrd="0" parTransId="{ADA62D3E-605A-4806-9385-059E27D8244F}" sibTransId="{2A4E19D6-EC6C-4422-9F7B-85A27543495F}"/>
    <dgm:cxn modelId="{E648BF8D-8229-6349-AFEB-495D4FE4FF23}" type="presOf" srcId="{8D07D142-021B-4551-9F31-D1E0094544F9}" destId="{18E57F49-E0D4-0643-8CD9-B407554D0401}" srcOrd="0" destOrd="0" presId="urn:microsoft.com/office/officeart/2005/8/layout/vList2"/>
    <dgm:cxn modelId="{809C7DA4-8CE5-415B-AC9F-5D15D7F80744}" srcId="{BCE49E1D-05B9-46A0-951B-8EDC535C9B83}" destId="{47678B56-BF3B-4928-9E87-FC2B47AB02F9}" srcOrd="7" destOrd="0" parTransId="{4061E925-33FE-479B-971B-CD88BC1F1AFD}" sibTransId="{64E23990-23F5-4572-AF82-26D2C46A7215}"/>
    <dgm:cxn modelId="{4D0EFFBB-83B7-49D6-8587-BBFD156F4525}" srcId="{BCE49E1D-05B9-46A0-951B-8EDC535C9B83}" destId="{705FF303-AFA1-44FE-8A4D-71DB90912AD1}" srcOrd="0" destOrd="0" parTransId="{3CAA5901-74FA-4A1E-86FB-27F462236BEE}" sibTransId="{6BCAF75E-836F-4AA6-876E-BEDF1ADD9041}"/>
    <dgm:cxn modelId="{CF0334C9-6376-074A-BF59-72C9F55AB390}" type="presOf" srcId="{C34ADC13-FA9C-4AED-B24C-AD5AB97F4FF1}" destId="{F3A6F860-3544-8F4E-B98C-A8B911BF6270}" srcOrd="0" destOrd="0" presId="urn:microsoft.com/office/officeart/2005/8/layout/vList2"/>
    <dgm:cxn modelId="{7761E1D1-808A-5A48-81A1-9395124941A0}" type="presOf" srcId="{705FF303-AFA1-44FE-8A4D-71DB90912AD1}" destId="{BD46A620-E9EE-9A4E-A6B0-E9D550E42200}" srcOrd="0" destOrd="0" presId="urn:microsoft.com/office/officeart/2005/8/layout/vList2"/>
    <dgm:cxn modelId="{C5574DE0-D8D8-D549-B345-C662D3DA0DBE}" type="presOf" srcId="{26E76C35-D603-4E08-BBF2-087F324EDAC1}" destId="{7B18CFF7-6F1B-564A-8C50-A2A393ACEBAE}" srcOrd="0" destOrd="0" presId="urn:microsoft.com/office/officeart/2005/8/layout/vList2"/>
    <dgm:cxn modelId="{997AFFF4-AAD0-4DAF-8F60-1FC2D4A39473}" srcId="{BCE49E1D-05B9-46A0-951B-8EDC535C9B83}" destId="{9762EB2B-EDDF-40CC-BA0E-EF8E59315A39}" srcOrd="4" destOrd="0" parTransId="{0FEE4591-546E-4EAE-978B-FABEFCA8462E}" sibTransId="{B9A8045C-39E7-4FC9-80AD-1BDDA1A6D5EC}"/>
    <dgm:cxn modelId="{7AE7AFF8-17FE-104D-9B5B-539DA7C2FAB9}" type="presOf" srcId="{DCD1A305-D765-45EC-98A6-5E88928A61E0}" destId="{D08976D9-36A4-364E-A3F9-3D687122052F}" srcOrd="0" destOrd="0" presId="urn:microsoft.com/office/officeart/2005/8/layout/vList2"/>
    <dgm:cxn modelId="{5CF95460-2ED3-414A-BE21-DFCF25EA978E}" type="presParOf" srcId="{4688B850-51F9-4640-862A-F531B502AE70}" destId="{BD46A620-E9EE-9A4E-A6B0-E9D550E42200}" srcOrd="0" destOrd="0" presId="urn:microsoft.com/office/officeart/2005/8/layout/vList2"/>
    <dgm:cxn modelId="{8085757E-8426-F845-BBEC-52CCFBF09907}" type="presParOf" srcId="{4688B850-51F9-4640-862A-F531B502AE70}" destId="{ABA6D5B1-8669-EC4B-8EDF-6FE756D0C3EC}" srcOrd="1" destOrd="0" presId="urn:microsoft.com/office/officeart/2005/8/layout/vList2"/>
    <dgm:cxn modelId="{1E2F03F5-E149-FD4A-A65B-9B19F03F378F}" type="presParOf" srcId="{4688B850-51F9-4640-862A-F531B502AE70}" destId="{7B18CFF7-6F1B-564A-8C50-A2A393ACEBAE}" srcOrd="2" destOrd="0" presId="urn:microsoft.com/office/officeart/2005/8/layout/vList2"/>
    <dgm:cxn modelId="{11517EDD-3ECE-FC45-9651-2AE8C8601569}" type="presParOf" srcId="{4688B850-51F9-4640-862A-F531B502AE70}" destId="{11632C01-E6DF-8442-91EB-142837BD511A}" srcOrd="3" destOrd="0" presId="urn:microsoft.com/office/officeart/2005/8/layout/vList2"/>
    <dgm:cxn modelId="{A982222A-03D8-7C4A-B3DA-538BDAC7502D}" type="presParOf" srcId="{4688B850-51F9-4640-862A-F531B502AE70}" destId="{18E57F49-E0D4-0643-8CD9-B407554D0401}" srcOrd="4" destOrd="0" presId="urn:microsoft.com/office/officeart/2005/8/layout/vList2"/>
    <dgm:cxn modelId="{73155FFC-DC90-AC42-8C24-D46659339026}" type="presParOf" srcId="{4688B850-51F9-4640-862A-F531B502AE70}" destId="{8FEB1141-B68C-774A-B562-8479B476D6E3}" srcOrd="5" destOrd="0" presId="urn:microsoft.com/office/officeart/2005/8/layout/vList2"/>
    <dgm:cxn modelId="{10E2AA46-0A33-4046-9478-C5ECABC196E2}" type="presParOf" srcId="{4688B850-51F9-4640-862A-F531B502AE70}" destId="{71E3F970-9243-9649-8299-559A7B5760EB}" srcOrd="6" destOrd="0" presId="urn:microsoft.com/office/officeart/2005/8/layout/vList2"/>
    <dgm:cxn modelId="{2DADF1C7-A432-424D-9624-D09E7CD8FE3D}" type="presParOf" srcId="{4688B850-51F9-4640-862A-F531B502AE70}" destId="{47C27195-49AF-4A47-8433-60FEE9366022}" srcOrd="7" destOrd="0" presId="urn:microsoft.com/office/officeart/2005/8/layout/vList2"/>
    <dgm:cxn modelId="{70A3E9AC-A21A-BF4F-84F7-1701BB87A9F1}" type="presParOf" srcId="{4688B850-51F9-4640-862A-F531B502AE70}" destId="{DE8A1AE3-D490-A34F-BB76-F89B73B9626F}" srcOrd="8" destOrd="0" presId="urn:microsoft.com/office/officeart/2005/8/layout/vList2"/>
    <dgm:cxn modelId="{52111725-A651-A24B-8C19-43BA4B9D0AE6}" type="presParOf" srcId="{4688B850-51F9-4640-862A-F531B502AE70}" destId="{D7BDCB7F-883A-5340-AA7F-D5A87E3E1377}" srcOrd="9" destOrd="0" presId="urn:microsoft.com/office/officeart/2005/8/layout/vList2"/>
    <dgm:cxn modelId="{4C303056-A1B2-F745-876F-D4AACE42E703}" type="presParOf" srcId="{4688B850-51F9-4640-862A-F531B502AE70}" destId="{D08976D9-36A4-364E-A3F9-3D687122052F}" srcOrd="10" destOrd="0" presId="urn:microsoft.com/office/officeart/2005/8/layout/vList2"/>
    <dgm:cxn modelId="{2388DE91-94CB-AD4C-8CA7-9FD51001F587}" type="presParOf" srcId="{4688B850-51F9-4640-862A-F531B502AE70}" destId="{E4EB95A3-D66E-1E47-9C3F-9123B6061926}" srcOrd="11" destOrd="0" presId="urn:microsoft.com/office/officeart/2005/8/layout/vList2"/>
    <dgm:cxn modelId="{634B9009-BF63-EB40-A21A-CD6CC44248BD}" type="presParOf" srcId="{4688B850-51F9-4640-862A-F531B502AE70}" destId="{F3A6F860-3544-8F4E-B98C-A8B911BF6270}" srcOrd="12" destOrd="0" presId="urn:microsoft.com/office/officeart/2005/8/layout/vList2"/>
    <dgm:cxn modelId="{B52E585B-7762-8E4F-BB9F-25320F7E792B}" type="presParOf" srcId="{4688B850-51F9-4640-862A-F531B502AE70}" destId="{7B66C408-8C45-FF40-BA0C-7C8C4DCEFBD5}" srcOrd="13" destOrd="0" presId="urn:microsoft.com/office/officeart/2005/8/layout/vList2"/>
    <dgm:cxn modelId="{6AFD5F60-203F-DF4D-86E4-990EB4C6E8B7}" type="presParOf" srcId="{4688B850-51F9-4640-862A-F531B502AE70}" destId="{94F72924-9FB6-DC4D-8EA4-18742AED311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78557B-8108-41C9-AF40-FB1A7B92627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B27B65E-26A0-4FD5-8330-04A08F57812F}">
      <dgm:prSet/>
      <dgm:spPr/>
      <dgm:t>
        <a:bodyPr/>
        <a:lstStyle/>
        <a:p>
          <a:r>
            <a:rPr lang="en-US"/>
            <a:t>What role does my Patience play in My Courage?</a:t>
          </a:r>
        </a:p>
      </dgm:t>
    </dgm:pt>
    <dgm:pt modelId="{37934A9D-3F39-41FB-9E20-105B6261C6EC}" type="parTrans" cxnId="{F40AFA9B-D11D-4C51-8C6A-8EDA300EE35D}">
      <dgm:prSet/>
      <dgm:spPr/>
      <dgm:t>
        <a:bodyPr/>
        <a:lstStyle/>
        <a:p>
          <a:endParaRPr lang="en-US"/>
        </a:p>
      </dgm:t>
    </dgm:pt>
    <dgm:pt modelId="{EAA18EAC-6651-4AEA-94C1-FBE8DA4EC5EF}" type="sibTrans" cxnId="{F40AFA9B-D11D-4C51-8C6A-8EDA300EE35D}">
      <dgm:prSet/>
      <dgm:spPr/>
      <dgm:t>
        <a:bodyPr/>
        <a:lstStyle/>
        <a:p>
          <a:endParaRPr lang="en-US"/>
        </a:p>
      </dgm:t>
    </dgm:pt>
    <dgm:pt modelId="{8DCA6559-96E9-482A-BEC1-37AF07A67A37}">
      <dgm:prSet/>
      <dgm:spPr/>
      <dgm:t>
        <a:bodyPr/>
        <a:lstStyle/>
        <a:p>
          <a:r>
            <a:rPr lang="en-US"/>
            <a:t>How can I be patient with people when I fear them?</a:t>
          </a:r>
        </a:p>
      </dgm:t>
    </dgm:pt>
    <dgm:pt modelId="{E9B7C49E-A02D-4201-B714-2F4CC05444FF}" type="parTrans" cxnId="{B717F482-29E3-4F19-BA11-1FED25129D97}">
      <dgm:prSet/>
      <dgm:spPr/>
      <dgm:t>
        <a:bodyPr/>
        <a:lstStyle/>
        <a:p>
          <a:endParaRPr lang="en-US"/>
        </a:p>
      </dgm:t>
    </dgm:pt>
    <dgm:pt modelId="{02D1F2EA-5B05-4E2C-999D-D610B1E4E3DD}" type="sibTrans" cxnId="{B717F482-29E3-4F19-BA11-1FED25129D97}">
      <dgm:prSet/>
      <dgm:spPr/>
      <dgm:t>
        <a:bodyPr/>
        <a:lstStyle/>
        <a:p>
          <a:endParaRPr lang="en-US"/>
        </a:p>
      </dgm:t>
    </dgm:pt>
    <dgm:pt modelId="{9235D26A-B97E-43BE-AEF3-6B0D8ABC74E9}">
      <dgm:prSet/>
      <dgm:spPr/>
      <dgm:t>
        <a:bodyPr/>
        <a:lstStyle/>
        <a:p>
          <a:r>
            <a:rPr lang="en-US"/>
            <a:t>How can I face my fears if I am not patient through self reflection?</a:t>
          </a:r>
        </a:p>
      </dgm:t>
    </dgm:pt>
    <dgm:pt modelId="{0F1B73B4-FC43-42C1-BA0F-E7A23768B986}" type="parTrans" cxnId="{EDEE9CEF-B250-4D85-AC89-B087E6F29CB8}">
      <dgm:prSet/>
      <dgm:spPr/>
      <dgm:t>
        <a:bodyPr/>
        <a:lstStyle/>
        <a:p>
          <a:endParaRPr lang="en-US"/>
        </a:p>
      </dgm:t>
    </dgm:pt>
    <dgm:pt modelId="{37C17369-1615-4097-AF3E-6513F00234DE}" type="sibTrans" cxnId="{EDEE9CEF-B250-4D85-AC89-B087E6F29CB8}">
      <dgm:prSet/>
      <dgm:spPr/>
      <dgm:t>
        <a:bodyPr/>
        <a:lstStyle/>
        <a:p>
          <a:endParaRPr lang="en-US"/>
        </a:p>
      </dgm:t>
    </dgm:pt>
    <dgm:pt modelId="{2BF61F14-1DA5-45B1-BDAE-23E3548EED99}">
      <dgm:prSet/>
      <dgm:spPr/>
      <dgm:t>
        <a:bodyPr/>
        <a:lstStyle/>
        <a:p>
          <a:r>
            <a:rPr lang="en-US"/>
            <a:t>How can I be patient during time of hardship and struggle if I do not find the courage to walk in the darkness?</a:t>
          </a:r>
        </a:p>
      </dgm:t>
    </dgm:pt>
    <dgm:pt modelId="{E0968487-572B-4415-BAD0-E0F53DC637B2}" type="parTrans" cxnId="{AF87673F-0159-4D0F-8855-3AD209C3C092}">
      <dgm:prSet/>
      <dgm:spPr/>
      <dgm:t>
        <a:bodyPr/>
        <a:lstStyle/>
        <a:p>
          <a:endParaRPr lang="en-US"/>
        </a:p>
      </dgm:t>
    </dgm:pt>
    <dgm:pt modelId="{5528BD62-36AA-483F-9B2B-014D440EE345}" type="sibTrans" cxnId="{AF87673F-0159-4D0F-8855-3AD209C3C092}">
      <dgm:prSet/>
      <dgm:spPr/>
      <dgm:t>
        <a:bodyPr/>
        <a:lstStyle/>
        <a:p>
          <a:endParaRPr lang="en-US"/>
        </a:p>
      </dgm:t>
    </dgm:pt>
    <dgm:pt modelId="{1C1A864C-92A4-4DD2-BEAE-5D93C40AEAA6}">
      <dgm:prSet/>
      <dgm:spPr/>
      <dgm:t>
        <a:bodyPr/>
        <a:lstStyle/>
        <a:p>
          <a:r>
            <a:rPr lang="en-US"/>
            <a:t>Do I have the courage to work on my patience so that I can become less fearful of learning through my hardship and struggles to help me become more patient?</a:t>
          </a:r>
        </a:p>
      </dgm:t>
    </dgm:pt>
    <dgm:pt modelId="{A9DCC1BC-2AD4-4241-BAF9-6A82130DD822}" type="parTrans" cxnId="{C7201D06-761D-4E59-A8AC-E5F5BBAC75D6}">
      <dgm:prSet/>
      <dgm:spPr/>
      <dgm:t>
        <a:bodyPr/>
        <a:lstStyle/>
        <a:p>
          <a:endParaRPr lang="en-US"/>
        </a:p>
      </dgm:t>
    </dgm:pt>
    <dgm:pt modelId="{C2184A35-6E56-4D54-880F-1657F99F7A28}" type="sibTrans" cxnId="{C7201D06-761D-4E59-A8AC-E5F5BBAC75D6}">
      <dgm:prSet/>
      <dgm:spPr/>
      <dgm:t>
        <a:bodyPr/>
        <a:lstStyle/>
        <a:p>
          <a:endParaRPr lang="en-US"/>
        </a:p>
      </dgm:t>
    </dgm:pt>
    <dgm:pt modelId="{40A5A32D-A7A8-4DA7-94B2-5C09B9CF27C8}">
      <dgm:prSet/>
      <dgm:spPr/>
      <dgm:t>
        <a:bodyPr/>
        <a:lstStyle/>
        <a:p>
          <a:r>
            <a:rPr lang="en-US"/>
            <a:t>Dop I have the patience to work on my courage so that I can become more patient during times of hardship and struggle?</a:t>
          </a:r>
        </a:p>
      </dgm:t>
    </dgm:pt>
    <dgm:pt modelId="{1F7A795D-023F-4E52-95D3-C23F1987B210}" type="parTrans" cxnId="{57F0A27A-2447-4037-8ECF-ED77DB21CD6A}">
      <dgm:prSet/>
      <dgm:spPr/>
      <dgm:t>
        <a:bodyPr/>
        <a:lstStyle/>
        <a:p>
          <a:endParaRPr lang="en-US"/>
        </a:p>
      </dgm:t>
    </dgm:pt>
    <dgm:pt modelId="{3160C116-48C8-4267-B480-CC965B46BC16}" type="sibTrans" cxnId="{57F0A27A-2447-4037-8ECF-ED77DB21CD6A}">
      <dgm:prSet/>
      <dgm:spPr/>
      <dgm:t>
        <a:bodyPr/>
        <a:lstStyle/>
        <a:p>
          <a:endParaRPr lang="en-US"/>
        </a:p>
      </dgm:t>
    </dgm:pt>
    <dgm:pt modelId="{E71A532F-5C10-4E63-BDB9-60A98370C970}">
      <dgm:prSet/>
      <dgm:spPr/>
      <dgm:t>
        <a:bodyPr/>
        <a:lstStyle/>
        <a:p>
          <a:r>
            <a:rPr lang="en-US"/>
            <a:t>Can my patience help me find the courage to find my light?</a:t>
          </a:r>
        </a:p>
      </dgm:t>
    </dgm:pt>
    <dgm:pt modelId="{1F8C8072-92C8-4D81-B5FF-9F5AED8F7A8A}" type="parTrans" cxnId="{4884B757-AF41-4A1E-ADB8-D7EB154740BD}">
      <dgm:prSet/>
      <dgm:spPr/>
      <dgm:t>
        <a:bodyPr/>
        <a:lstStyle/>
        <a:p>
          <a:endParaRPr lang="en-US"/>
        </a:p>
      </dgm:t>
    </dgm:pt>
    <dgm:pt modelId="{404C9C96-234E-4C88-B0AD-450BC3AF7CC9}" type="sibTrans" cxnId="{4884B757-AF41-4A1E-ADB8-D7EB154740BD}">
      <dgm:prSet/>
      <dgm:spPr/>
      <dgm:t>
        <a:bodyPr/>
        <a:lstStyle/>
        <a:p>
          <a:endParaRPr lang="en-US"/>
        </a:p>
      </dgm:t>
    </dgm:pt>
    <dgm:pt modelId="{9D9EBD55-0D22-4D33-B2EB-B1F93A2C9495}">
      <dgm:prSet/>
      <dgm:spPr/>
      <dgm:t>
        <a:bodyPr/>
        <a:lstStyle/>
        <a:p>
          <a:r>
            <a:rPr lang="en-US"/>
            <a:t>Can my courage help me to find more patience to allow my light to reach me in my darkness?</a:t>
          </a:r>
        </a:p>
      </dgm:t>
    </dgm:pt>
    <dgm:pt modelId="{67F6FFD8-5B40-48F2-B9FB-200A8CC9DE70}" type="parTrans" cxnId="{2F71EF5A-14E1-4282-8E63-F5C8FFD7B13C}">
      <dgm:prSet/>
      <dgm:spPr/>
      <dgm:t>
        <a:bodyPr/>
        <a:lstStyle/>
        <a:p>
          <a:endParaRPr lang="en-US"/>
        </a:p>
      </dgm:t>
    </dgm:pt>
    <dgm:pt modelId="{BA574B13-B884-4630-AAAF-1DF9A46AF30A}" type="sibTrans" cxnId="{2F71EF5A-14E1-4282-8E63-F5C8FFD7B13C}">
      <dgm:prSet/>
      <dgm:spPr/>
      <dgm:t>
        <a:bodyPr/>
        <a:lstStyle/>
        <a:p>
          <a:endParaRPr lang="en-US"/>
        </a:p>
      </dgm:t>
    </dgm:pt>
    <dgm:pt modelId="{31B1D03D-F804-864B-920C-DC9DFE636578}" type="pres">
      <dgm:prSet presAssocID="{F378557B-8108-41C9-AF40-FB1A7B926273}" presName="vert0" presStyleCnt="0">
        <dgm:presLayoutVars>
          <dgm:dir/>
          <dgm:animOne val="branch"/>
          <dgm:animLvl val="lvl"/>
        </dgm:presLayoutVars>
      </dgm:prSet>
      <dgm:spPr/>
    </dgm:pt>
    <dgm:pt modelId="{2454C8EA-82D1-7C4D-BFA1-CBEC9BEB35B9}" type="pres">
      <dgm:prSet presAssocID="{FB27B65E-26A0-4FD5-8330-04A08F57812F}" presName="thickLine" presStyleLbl="alignNode1" presStyleIdx="0" presStyleCnt="8"/>
      <dgm:spPr/>
    </dgm:pt>
    <dgm:pt modelId="{265A24FE-2981-2042-8739-F577190B16A4}" type="pres">
      <dgm:prSet presAssocID="{FB27B65E-26A0-4FD5-8330-04A08F57812F}" presName="horz1" presStyleCnt="0"/>
      <dgm:spPr/>
    </dgm:pt>
    <dgm:pt modelId="{D5169F7C-D517-1F44-AE0E-1E24C4A65786}" type="pres">
      <dgm:prSet presAssocID="{FB27B65E-26A0-4FD5-8330-04A08F57812F}" presName="tx1" presStyleLbl="revTx" presStyleIdx="0" presStyleCnt="8"/>
      <dgm:spPr/>
    </dgm:pt>
    <dgm:pt modelId="{0FFBDED8-0E2E-5549-B0F2-F684DE9B275F}" type="pres">
      <dgm:prSet presAssocID="{FB27B65E-26A0-4FD5-8330-04A08F57812F}" presName="vert1" presStyleCnt="0"/>
      <dgm:spPr/>
    </dgm:pt>
    <dgm:pt modelId="{EE0644BD-2B8F-FA48-A05B-6C9B8C1EB473}" type="pres">
      <dgm:prSet presAssocID="{8DCA6559-96E9-482A-BEC1-37AF07A67A37}" presName="thickLine" presStyleLbl="alignNode1" presStyleIdx="1" presStyleCnt="8"/>
      <dgm:spPr/>
    </dgm:pt>
    <dgm:pt modelId="{70C885A4-9611-5F47-A4E9-9B2D9D31C928}" type="pres">
      <dgm:prSet presAssocID="{8DCA6559-96E9-482A-BEC1-37AF07A67A37}" presName="horz1" presStyleCnt="0"/>
      <dgm:spPr/>
    </dgm:pt>
    <dgm:pt modelId="{9EB1E073-8D1C-1E43-94B2-A7708045FEDB}" type="pres">
      <dgm:prSet presAssocID="{8DCA6559-96E9-482A-BEC1-37AF07A67A37}" presName="tx1" presStyleLbl="revTx" presStyleIdx="1" presStyleCnt="8"/>
      <dgm:spPr/>
    </dgm:pt>
    <dgm:pt modelId="{BA281352-C142-2648-AFEF-BDC488EDAC0C}" type="pres">
      <dgm:prSet presAssocID="{8DCA6559-96E9-482A-BEC1-37AF07A67A37}" presName="vert1" presStyleCnt="0"/>
      <dgm:spPr/>
    </dgm:pt>
    <dgm:pt modelId="{EA471A52-019A-154B-87F7-62EDA51DE5E7}" type="pres">
      <dgm:prSet presAssocID="{9235D26A-B97E-43BE-AEF3-6B0D8ABC74E9}" presName="thickLine" presStyleLbl="alignNode1" presStyleIdx="2" presStyleCnt="8"/>
      <dgm:spPr/>
    </dgm:pt>
    <dgm:pt modelId="{F019F3AD-581A-0E4E-AE63-8B075BB16BFB}" type="pres">
      <dgm:prSet presAssocID="{9235D26A-B97E-43BE-AEF3-6B0D8ABC74E9}" presName="horz1" presStyleCnt="0"/>
      <dgm:spPr/>
    </dgm:pt>
    <dgm:pt modelId="{4ECE0FF7-8DF4-8D45-8433-FBCE026FC085}" type="pres">
      <dgm:prSet presAssocID="{9235D26A-B97E-43BE-AEF3-6B0D8ABC74E9}" presName="tx1" presStyleLbl="revTx" presStyleIdx="2" presStyleCnt="8"/>
      <dgm:spPr/>
    </dgm:pt>
    <dgm:pt modelId="{6ABE82B6-A504-AD49-B5E0-C68B69F4265D}" type="pres">
      <dgm:prSet presAssocID="{9235D26A-B97E-43BE-AEF3-6B0D8ABC74E9}" presName="vert1" presStyleCnt="0"/>
      <dgm:spPr/>
    </dgm:pt>
    <dgm:pt modelId="{737BDC42-DD19-6C49-B646-BF54CD46D257}" type="pres">
      <dgm:prSet presAssocID="{2BF61F14-1DA5-45B1-BDAE-23E3548EED99}" presName="thickLine" presStyleLbl="alignNode1" presStyleIdx="3" presStyleCnt="8"/>
      <dgm:spPr/>
    </dgm:pt>
    <dgm:pt modelId="{ED2BD8A3-44A8-A340-9657-A8913366C8B4}" type="pres">
      <dgm:prSet presAssocID="{2BF61F14-1DA5-45B1-BDAE-23E3548EED99}" presName="horz1" presStyleCnt="0"/>
      <dgm:spPr/>
    </dgm:pt>
    <dgm:pt modelId="{6A5FBFA0-79CF-494B-B614-E68857B16B73}" type="pres">
      <dgm:prSet presAssocID="{2BF61F14-1DA5-45B1-BDAE-23E3548EED99}" presName="tx1" presStyleLbl="revTx" presStyleIdx="3" presStyleCnt="8"/>
      <dgm:spPr/>
    </dgm:pt>
    <dgm:pt modelId="{06AA6BD6-0D7F-9A44-9E68-27238406BF48}" type="pres">
      <dgm:prSet presAssocID="{2BF61F14-1DA5-45B1-BDAE-23E3548EED99}" presName="vert1" presStyleCnt="0"/>
      <dgm:spPr/>
    </dgm:pt>
    <dgm:pt modelId="{710698AA-6AEE-1742-B20B-25E0E3B8C81E}" type="pres">
      <dgm:prSet presAssocID="{1C1A864C-92A4-4DD2-BEAE-5D93C40AEAA6}" presName="thickLine" presStyleLbl="alignNode1" presStyleIdx="4" presStyleCnt="8"/>
      <dgm:spPr/>
    </dgm:pt>
    <dgm:pt modelId="{51676F6F-C332-D84E-8B99-ABBC5AE643F8}" type="pres">
      <dgm:prSet presAssocID="{1C1A864C-92A4-4DD2-BEAE-5D93C40AEAA6}" presName="horz1" presStyleCnt="0"/>
      <dgm:spPr/>
    </dgm:pt>
    <dgm:pt modelId="{41442969-FC9D-CD4D-B9A5-1BC273A138AA}" type="pres">
      <dgm:prSet presAssocID="{1C1A864C-92A4-4DD2-BEAE-5D93C40AEAA6}" presName="tx1" presStyleLbl="revTx" presStyleIdx="4" presStyleCnt="8"/>
      <dgm:spPr/>
    </dgm:pt>
    <dgm:pt modelId="{A6BF9083-810E-A74B-B0AB-D75C748EE40C}" type="pres">
      <dgm:prSet presAssocID="{1C1A864C-92A4-4DD2-BEAE-5D93C40AEAA6}" presName="vert1" presStyleCnt="0"/>
      <dgm:spPr/>
    </dgm:pt>
    <dgm:pt modelId="{0BC274F0-9C9B-8748-8A57-74A3060139F7}" type="pres">
      <dgm:prSet presAssocID="{40A5A32D-A7A8-4DA7-94B2-5C09B9CF27C8}" presName="thickLine" presStyleLbl="alignNode1" presStyleIdx="5" presStyleCnt="8"/>
      <dgm:spPr/>
    </dgm:pt>
    <dgm:pt modelId="{DAF3182F-D7B2-9B45-8235-6121B1732AE8}" type="pres">
      <dgm:prSet presAssocID="{40A5A32D-A7A8-4DA7-94B2-5C09B9CF27C8}" presName="horz1" presStyleCnt="0"/>
      <dgm:spPr/>
    </dgm:pt>
    <dgm:pt modelId="{B2165192-3373-324C-97D3-5EDFEDA79F7C}" type="pres">
      <dgm:prSet presAssocID="{40A5A32D-A7A8-4DA7-94B2-5C09B9CF27C8}" presName="tx1" presStyleLbl="revTx" presStyleIdx="5" presStyleCnt="8"/>
      <dgm:spPr/>
    </dgm:pt>
    <dgm:pt modelId="{1582E16D-F7AA-614F-8056-832A3121E9F9}" type="pres">
      <dgm:prSet presAssocID="{40A5A32D-A7A8-4DA7-94B2-5C09B9CF27C8}" presName="vert1" presStyleCnt="0"/>
      <dgm:spPr/>
    </dgm:pt>
    <dgm:pt modelId="{723C30D6-7147-8D41-A841-3CE09802B98E}" type="pres">
      <dgm:prSet presAssocID="{E71A532F-5C10-4E63-BDB9-60A98370C970}" presName="thickLine" presStyleLbl="alignNode1" presStyleIdx="6" presStyleCnt="8"/>
      <dgm:spPr/>
    </dgm:pt>
    <dgm:pt modelId="{3F80404E-A469-8F49-9F97-DC63C9D293E2}" type="pres">
      <dgm:prSet presAssocID="{E71A532F-5C10-4E63-BDB9-60A98370C970}" presName="horz1" presStyleCnt="0"/>
      <dgm:spPr/>
    </dgm:pt>
    <dgm:pt modelId="{4328FCE0-5634-244F-9710-A6765F7143B5}" type="pres">
      <dgm:prSet presAssocID="{E71A532F-5C10-4E63-BDB9-60A98370C970}" presName="tx1" presStyleLbl="revTx" presStyleIdx="6" presStyleCnt="8"/>
      <dgm:spPr/>
    </dgm:pt>
    <dgm:pt modelId="{2671ECF6-347E-E44E-8BA0-DEA7EC0AF582}" type="pres">
      <dgm:prSet presAssocID="{E71A532F-5C10-4E63-BDB9-60A98370C970}" presName="vert1" presStyleCnt="0"/>
      <dgm:spPr/>
    </dgm:pt>
    <dgm:pt modelId="{5B93CAC7-8CB2-974D-A723-4329855A10BF}" type="pres">
      <dgm:prSet presAssocID="{9D9EBD55-0D22-4D33-B2EB-B1F93A2C9495}" presName="thickLine" presStyleLbl="alignNode1" presStyleIdx="7" presStyleCnt="8"/>
      <dgm:spPr/>
    </dgm:pt>
    <dgm:pt modelId="{2BF64605-32D9-F846-8098-36080431BAE7}" type="pres">
      <dgm:prSet presAssocID="{9D9EBD55-0D22-4D33-B2EB-B1F93A2C9495}" presName="horz1" presStyleCnt="0"/>
      <dgm:spPr/>
    </dgm:pt>
    <dgm:pt modelId="{16B0B613-47E3-CD43-A27E-03FF9D025B6E}" type="pres">
      <dgm:prSet presAssocID="{9D9EBD55-0D22-4D33-B2EB-B1F93A2C9495}" presName="tx1" presStyleLbl="revTx" presStyleIdx="7" presStyleCnt="8"/>
      <dgm:spPr/>
    </dgm:pt>
    <dgm:pt modelId="{8DB5BDEF-7E23-474A-8F7E-6C110692DB55}" type="pres">
      <dgm:prSet presAssocID="{9D9EBD55-0D22-4D33-B2EB-B1F93A2C9495}" presName="vert1" presStyleCnt="0"/>
      <dgm:spPr/>
    </dgm:pt>
  </dgm:ptLst>
  <dgm:cxnLst>
    <dgm:cxn modelId="{C7201D06-761D-4E59-A8AC-E5F5BBAC75D6}" srcId="{F378557B-8108-41C9-AF40-FB1A7B926273}" destId="{1C1A864C-92A4-4DD2-BEAE-5D93C40AEAA6}" srcOrd="4" destOrd="0" parTransId="{A9DCC1BC-2AD4-4241-BAF9-6A82130DD822}" sibTransId="{C2184A35-6E56-4D54-880F-1657F99F7A28}"/>
    <dgm:cxn modelId="{9482750C-F238-C941-8E7F-EB1A6C43295D}" type="presOf" srcId="{F378557B-8108-41C9-AF40-FB1A7B926273}" destId="{31B1D03D-F804-864B-920C-DC9DFE636578}" srcOrd="0" destOrd="0" presId="urn:microsoft.com/office/officeart/2008/layout/LinedList"/>
    <dgm:cxn modelId="{E27D3A14-F384-EB41-BE4E-502085BD8BC3}" type="presOf" srcId="{8DCA6559-96E9-482A-BEC1-37AF07A67A37}" destId="{9EB1E073-8D1C-1E43-94B2-A7708045FEDB}" srcOrd="0" destOrd="0" presId="urn:microsoft.com/office/officeart/2008/layout/LinedList"/>
    <dgm:cxn modelId="{E2F2AD3C-1529-5E4E-BFAA-9B2B2BE1B701}" type="presOf" srcId="{9235D26A-B97E-43BE-AEF3-6B0D8ABC74E9}" destId="{4ECE0FF7-8DF4-8D45-8433-FBCE026FC085}" srcOrd="0" destOrd="0" presId="urn:microsoft.com/office/officeart/2008/layout/LinedList"/>
    <dgm:cxn modelId="{AF87673F-0159-4D0F-8855-3AD209C3C092}" srcId="{F378557B-8108-41C9-AF40-FB1A7B926273}" destId="{2BF61F14-1DA5-45B1-BDAE-23E3548EED99}" srcOrd="3" destOrd="0" parTransId="{E0968487-572B-4415-BAD0-E0F53DC637B2}" sibTransId="{5528BD62-36AA-483F-9B2B-014D440EE345}"/>
    <dgm:cxn modelId="{4884B757-AF41-4A1E-ADB8-D7EB154740BD}" srcId="{F378557B-8108-41C9-AF40-FB1A7B926273}" destId="{E71A532F-5C10-4E63-BDB9-60A98370C970}" srcOrd="6" destOrd="0" parTransId="{1F8C8072-92C8-4D81-B5FF-9F5AED8F7A8A}" sibTransId="{404C9C96-234E-4C88-B0AD-450BC3AF7CC9}"/>
    <dgm:cxn modelId="{2F71EF5A-14E1-4282-8E63-F5C8FFD7B13C}" srcId="{F378557B-8108-41C9-AF40-FB1A7B926273}" destId="{9D9EBD55-0D22-4D33-B2EB-B1F93A2C9495}" srcOrd="7" destOrd="0" parTransId="{67F6FFD8-5B40-48F2-B9FB-200A8CC9DE70}" sibTransId="{BA574B13-B884-4630-AAAF-1DF9A46AF30A}"/>
    <dgm:cxn modelId="{F4566470-A4A9-2F49-AD91-6BD2B1264823}" type="presOf" srcId="{1C1A864C-92A4-4DD2-BEAE-5D93C40AEAA6}" destId="{41442969-FC9D-CD4D-B9A5-1BC273A138AA}" srcOrd="0" destOrd="0" presId="urn:microsoft.com/office/officeart/2008/layout/LinedList"/>
    <dgm:cxn modelId="{57F0A27A-2447-4037-8ECF-ED77DB21CD6A}" srcId="{F378557B-8108-41C9-AF40-FB1A7B926273}" destId="{40A5A32D-A7A8-4DA7-94B2-5C09B9CF27C8}" srcOrd="5" destOrd="0" parTransId="{1F7A795D-023F-4E52-95D3-C23F1987B210}" sibTransId="{3160C116-48C8-4267-B480-CC965B46BC16}"/>
    <dgm:cxn modelId="{B717F482-29E3-4F19-BA11-1FED25129D97}" srcId="{F378557B-8108-41C9-AF40-FB1A7B926273}" destId="{8DCA6559-96E9-482A-BEC1-37AF07A67A37}" srcOrd="1" destOrd="0" parTransId="{E9B7C49E-A02D-4201-B714-2F4CC05444FF}" sibTransId="{02D1F2EA-5B05-4E2C-999D-D610B1E4E3DD}"/>
    <dgm:cxn modelId="{6B447597-B471-A64D-9A29-5DD53BB1EE85}" type="presOf" srcId="{E71A532F-5C10-4E63-BDB9-60A98370C970}" destId="{4328FCE0-5634-244F-9710-A6765F7143B5}" srcOrd="0" destOrd="0" presId="urn:microsoft.com/office/officeart/2008/layout/LinedList"/>
    <dgm:cxn modelId="{86F03498-2D6E-F64C-AED3-41B4B28F8ABE}" type="presOf" srcId="{FB27B65E-26A0-4FD5-8330-04A08F57812F}" destId="{D5169F7C-D517-1F44-AE0E-1E24C4A65786}" srcOrd="0" destOrd="0" presId="urn:microsoft.com/office/officeart/2008/layout/LinedList"/>
    <dgm:cxn modelId="{F40AFA9B-D11D-4C51-8C6A-8EDA300EE35D}" srcId="{F378557B-8108-41C9-AF40-FB1A7B926273}" destId="{FB27B65E-26A0-4FD5-8330-04A08F57812F}" srcOrd="0" destOrd="0" parTransId="{37934A9D-3F39-41FB-9E20-105B6261C6EC}" sibTransId="{EAA18EAC-6651-4AEA-94C1-FBE8DA4EC5EF}"/>
    <dgm:cxn modelId="{B0D736DB-B270-BF47-A139-068B068FC2EA}" type="presOf" srcId="{9D9EBD55-0D22-4D33-B2EB-B1F93A2C9495}" destId="{16B0B613-47E3-CD43-A27E-03FF9D025B6E}" srcOrd="0" destOrd="0" presId="urn:microsoft.com/office/officeart/2008/layout/LinedList"/>
    <dgm:cxn modelId="{EDEE9CEF-B250-4D85-AC89-B087E6F29CB8}" srcId="{F378557B-8108-41C9-AF40-FB1A7B926273}" destId="{9235D26A-B97E-43BE-AEF3-6B0D8ABC74E9}" srcOrd="2" destOrd="0" parTransId="{0F1B73B4-FC43-42C1-BA0F-E7A23768B986}" sibTransId="{37C17369-1615-4097-AF3E-6513F00234DE}"/>
    <dgm:cxn modelId="{88C791F3-3E94-654B-918A-7C47C0DB32A4}" type="presOf" srcId="{2BF61F14-1DA5-45B1-BDAE-23E3548EED99}" destId="{6A5FBFA0-79CF-494B-B614-E68857B16B73}" srcOrd="0" destOrd="0" presId="urn:microsoft.com/office/officeart/2008/layout/LinedList"/>
    <dgm:cxn modelId="{3504B4FE-7F4B-4244-8A68-E825045A4486}" type="presOf" srcId="{40A5A32D-A7A8-4DA7-94B2-5C09B9CF27C8}" destId="{B2165192-3373-324C-97D3-5EDFEDA79F7C}" srcOrd="0" destOrd="0" presId="urn:microsoft.com/office/officeart/2008/layout/LinedList"/>
    <dgm:cxn modelId="{CE1226D8-FFDD-EA4E-AA4C-76E796E233E3}" type="presParOf" srcId="{31B1D03D-F804-864B-920C-DC9DFE636578}" destId="{2454C8EA-82D1-7C4D-BFA1-CBEC9BEB35B9}" srcOrd="0" destOrd="0" presId="urn:microsoft.com/office/officeart/2008/layout/LinedList"/>
    <dgm:cxn modelId="{D4E0BA0E-BB36-494E-9F96-BD1D21681D0E}" type="presParOf" srcId="{31B1D03D-F804-864B-920C-DC9DFE636578}" destId="{265A24FE-2981-2042-8739-F577190B16A4}" srcOrd="1" destOrd="0" presId="urn:microsoft.com/office/officeart/2008/layout/LinedList"/>
    <dgm:cxn modelId="{619A681F-9C44-BB4D-BD57-BAD4ABA1A08B}" type="presParOf" srcId="{265A24FE-2981-2042-8739-F577190B16A4}" destId="{D5169F7C-D517-1F44-AE0E-1E24C4A65786}" srcOrd="0" destOrd="0" presId="urn:microsoft.com/office/officeart/2008/layout/LinedList"/>
    <dgm:cxn modelId="{D8B71309-79A8-864A-BA35-38A533BAB76B}" type="presParOf" srcId="{265A24FE-2981-2042-8739-F577190B16A4}" destId="{0FFBDED8-0E2E-5549-B0F2-F684DE9B275F}" srcOrd="1" destOrd="0" presId="urn:microsoft.com/office/officeart/2008/layout/LinedList"/>
    <dgm:cxn modelId="{95F7F4BC-101E-B342-B374-D15663458711}" type="presParOf" srcId="{31B1D03D-F804-864B-920C-DC9DFE636578}" destId="{EE0644BD-2B8F-FA48-A05B-6C9B8C1EB473}" srcOrd="2" destOrd="0" presId="urn:microsoft.com/office/officeart/2008/layout/LinedList"/>
    <dgm:cxn modelId="{7D15D55D-C968-5245-88C1-5DFE802941B2}" type="presParOf" srcId="{31B1D03D-F804-864B-920C-DC9DFE636578}" destId="{70C885A4-9611-5F47-A4E9-9B2D9D31C928}" srcOrd="3" destOrd="0" presId="urn:microsoft.com/office/officeart/2008/layout/LinedList"/>
    <dgm:cxn modelId="{EB7E9CB1-40AA-9749-977A-2B4828329E04}" type="presParOf" srcId="{70C885A4-9611-5F47-A4E9-9B2D9D31C928}" destId="{9EB1E073-8D1C-1E43-94B2-A7708045FEDB}" srcOrd="0" destOrd="0" presId="urn:microsoft.com/office/officeart/2008/layout/LinedList"/>
    <dgm:cxn modelId="{E5B2DA75-7677-3145-A629-135FFC00A504}" type="presParOf" srcId="{70C885A4-9611-5F47-A4E9-9B2D9D31C928}" destId="{BA281352-C142-2648-AFEF-BDC488EDAC0C}" srcOrd="1" destOrd="0" presId="urn:microsoft.com/office/officeart/2008/layout/LinedList"/>
    <dgm:cxn modelId="{CDF6E20A-135D-D945-A9D6-7BAFE07B5497}" type="presParOf" srcId="{31B1D03D-F804-864B-920C-DC9DFE636578}" destId="{EA471A52-019A-154B-87F7-62EDA51DE5E7}" srcOrd="4" destOrd="0" presId="urn:microsoft.com/office/officeart/2008/layout/LinedList"/>
    <dgm:cxn modelId="{8465D865-8F12-F442-A197-BE51F3AAE5A5}" type="presParOf" srcId="{31B1D03D-F804-864B-920C-DC9DFE636578}" destId="{F019F3AD-581A-0E4E-AE63-8B075BB16BFB}" srcOrd="5" destOrd="0" presId="urn:microsoft.com/office/officeart/2008/layout/LinedList"/>
    <dgm:cxn modelId="{756C17D7-22E4-9644-B615-FEB8548BD1F1}" type="presParOf" srcId="{F019F3AD-581A-0E4E-AE63-8B075BB16BFB}" destId="{4ECE0FF7-8DF4-8D45-8433-FBCE026FC085}" srcOrd="0" destOrd="0" presId="urn:microsoft.com/office/officeart/2008/layout/LinedList"/>
    <dgm:cxn modelId="{1FC2EB4E-D9D3-A949-AB16-EBB681CD8115}" type="presParOf" srcId="{F019F3AD-581A-0E4E-AE63-8B075BB16BFB}" destId="{6ABE82B6-A504-AD49-B5E0-C68B69F4265D}" srcOrd="1" destOrd="0" presId="urn:microsoft.com/office/officeart/2008/layout/LinedList"/>
    <dgm:cxn modelId="{5D298088-F545-0E46-B76C-A234A6F5C4DA}" type="presParOf" srcId="{31B1D03D-F804-864B-920C-DC9DFE636578}" destId="{737BDC42-DD19-6C49-B646-BF54CD46D257}" srcOrd="6" destOrd="0" presId="urn:microsoft.com/office/officeart/2008/layout/LinedList"/>
    <dgm:cxn modelId="{87F06AB8-82AE-C447-AA9C-D6BFBE92D8F2}" type="presParOf" srcId="{31B1D03D-F804-864B-920C-DC9DFE636578}" destId="{ED2BD8A3-44A8-A340-9657-A8913366C8B4}" srcOrd="7" destOrd="0" presId="urn:microsoft.com/office/officeart/2008/layout/LinedList"/>
    <dgm:cxn modelId="{B20B58A9-180D-C742-961D-073EE4380C45}" type="presParOf" srcId="{ED2BD8A3-44A8-A340-9657-A8913366C8B4}" destId="{6A5FBFA0-79CF-494B-B614-E68857B16B73}" srcOrd="0" destOrd="0" presId="urn:microsoft.com/office/officeart/2008/layout/LinedList"/>
    <dgm:cxn modelId="{5B25E558-CF96-8444-9180-4D76A381385F}" type="presParOf" srcId="{ED2BD8A3-44A8-A340-9657-A8913366C8B4}" destId="{06AA6BD6-0D7F-9A44-9E68-27238406BF48}" srcOrd="1" destOrd="0" presId="urn:microsoft.com/office/officeart/2008/layout/LinedList"/>
    <dgm:cxn modelId="{8F4773F9-1EB9-1648-8692-28320AE42007}" type="presParOf" srcId="{31B1D03D-F804-864B-920C-DC9DFE636578}" destId="{710698AA-6AEE-1742-B20B-25E0E3B8C81E}" srcOrd="8" destOrd="0" presId="urn:microsoft.com/office/officeart/2008/layout/LinedList"/>
    <dgm:cxn modelId="{3C8AB20B-CC76-C14D-A95B-32EA4B8A97BB}" type="presParOf" srcId="{31B1D03D-F804-864B-920C-DC9DFE636578}" destId="{51676F6F-C332-D84E-8B99-ABBC5AE643F8}" srcOrd="9" destOrd="0" presId="urn:microsoft.com/office/officeart/2008/layout/LinedList"/>
    <dgm:cxn modelId="{16727653-B7D4-7742-AD06-F6A6901582A9}" type="presParOf" srcId="{51676F6F-C332-D84E-8B99-ABBC5AE643F8}" destId="{41442969-FC9D-CD4D-B9A5-1BC273A138AA}" srcOrd="0" destOrd="0" presId="urn:microsoft.com/office/officeart/2008/layout/LinedList"/>
    <dgm:cxn modelId="{F0C71679-4A5F-5749-8F36-4604B13D774D}" type="presParOf" srcId="{51676F6F-C332-D84E-8B99-ABBC5AE643F8}" destId="{A6BF9083-810E-A74B-B0AB-D75C748EE40C}" srcOrd="1" destOrd="0" presId="urn:microsoft.com/office/officeart/2008/layout/LinedList"/>
    <dgm:cxn modelId="{2F12A8FE-4949-1F46-8752-D7CD4260EBE3}" type="presParOf" srcId="{31B1D03D-F804-864B-920C-DC9DFE636578}" destId="{0BC274F0-9C9B-8748-8A57-74A3060139F7}" srcOrd="10" destOrd="0" presId="urn:microsoft.com/office/officeart/2008/layout/LinedList"/>
    <dgm:cxn modelId="{12A51513-87AD-E846-91B6-3B7AFAB7F597}" type="presParOf" srcId="{31B1D03D-F804-864B-920C-DC9DFE636578}" destId="{DAF3182F-D7B2-9B45-8235-6121B1732AE8}" srcOrd="11" destOrd="0" presId="urn:microsoft.com/office/officeart/2008/layout/LinedList"/>
    <dgm:cxn modelId="{D8B23457-D82A-B248-AD89-8DB33EFB1E6E}" type="presParOf" srcId="{DAF3182F-D7B2-9B45-8235-6121B1732AE8}" destId="{B2165192-3373-324C-97D3-5EDFEDA79F7C}" srcOrd="0" destOrd="0" presId="urn:microsoft.com/office/officeart/2008/layout/LinedList"/>
    <dgm:cxn modelId="{D5A7EF5C-1F6E-314C-B2E7-D8A48FC8BBBB}" type="presParOf" srcId="{DAF3182F-D7B2-9B45-8235-6121B1732AE8}" destId="{1582E16D-F7AA-614F-8056-832A3121E9F9}" srcOrd="1" destOrd="0" presId="urn:microsoft.com/office/officeart/2008/layout/LinedList"/>
    <dgm:cxn modelId="{77E57CCB-456D-4E43-A947-B4BA9915006D}" type="presParOf" srcId="{31B1D03D-F804-864B-920C-DC9DFE636578}" destId="{723C30D6-7147-8D41-A841-3CE09802B98E}" srcOrd="12" destOrd="0" presId="urn:microsoft.com/office/officeart/2008/layout/LinedList"/>
    <dgm:cxn modelId="{AF1D5635-ED9B-504A-9291-DA3EE069AEDB}" type="presParOf" srcId="{31B1D03D-F804-864B-920C-DC9DFE636578}" destId="{3F80404E-A469-8F49-9F97-DC63C9D293E2}" srcOrd="13" destOrd="0" presId="urn:microsoft.com/office/officeart/2008/layout/LinedList"/>
    <dgm:cxn modelId="{4D2CEAD7-68EF-6949-A78A-780DA2336994}" type="presParOf" srcId="{3F80404E-A469-8F49-9F97-DC63C9D293E2}" destId="{4328FCE0-5634-244F-9710-A6765F7143B5}" srcOrd="0" destOrd="0" presId="urn:microsoft.com/office/officeart/2008/layout/LinedList"/>
    <dgm:cxn modelId="{F4195425-8E4A-2F4F-9A2F-855831049D59}" type="presParOf" srcId="{3F80404E-A469-8F49-9F97-DC63C9D293E2}" destId="{2671ECF6-347E-E44E-8BA0-DEA7EC0AF582}" srcOrd="1" destOrd="0" presId="urn:microsoft.com/office/officeart/2008/layout/LinedList"/>
    <dgm:cxn modelId="{4B8B6D22-4615-D94D-A03A-3027CD5BE6E6}" type="presParOf" srcId="{31B1D03D-F804-864B-920C-DC9DFE636578}" destId="{5B93CAC7-8CB2-974D-A723-4329855A10BF}" srcOrd="14" destOrd="0" presId="urn:microsoft.com/office/officeart/2008/layout/LinedList"/>
    <dgm:cxn modelId="{051EC66D-060B-6C41-9E26-6C464B94B93E}" type="presParOf" srcId="{31B1D03D-F804-864B-920C-DC9DFE636578}" destId="{2BF64605-32D9-F846-8098-36080431BAE7}" srcOrd="15" destOrd="0" presId="urn:microsoft.com/office/officeart/2008/layout/LinedList"/>
    <dgm:cxn modelId="{87E97C88-6D56-0043-A910-F4BF0A439191}" type="presParOf" srcId="{2BF64605-32D9-F846-8098-36080431BAE7}" destId="{16B0B613-47E3-CD43-A27E-03FF9D025B6E}" srcOrd="0" destOrd="0" presId="urn:microsoft.com/office/officeart/2008/layout/LinedList"/>
    <dgm:cxn modelId="{2D817DD1-8FC6-5E40-942A-20D0AF924E82}" type="presParOf" srcId="{2BF64605-32D9-F846-8098-36080431BAE7}" destId="{8DB5BDEF-7E23-474A-8F7E-6C110692DB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A7F341-A773-47E0-B510-A5CA4DD6C17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A094CDD-63FD-428A-B524-40BA39A14F82}">
      <dgm:prSet/>
      <dgm:spPr/>
      <dgm:t>
        <a:bodyPr/>
        <a:lstStyle/>
        <a:p>
          <a:r>
            <a:rPr lang="en-US"/>
            <a:t>What role does my Patience play in my Justice?</a:t>
          </a:r>
        </a:p>
      </dgm:t>
    </dgm:pt>
    <dgm:pt modelId="{47BF7354-F495-468C-9298-13ACCF663E82}" type="parTrans" cxnId="{A268D447-D1D0-4307-B00E-1E6EC98DAEB8}">
      <dgm:prSet/>
      <dgm:spPr/>
      <dgm:t>
        <a:bodyPr/>
        <a:lstStyle/>
        <a:p>
          <a:endParaRPr lang="en-US"/>
        </a:p>
      </dgm:t>
    </dgm:pt>
    <dgm:pt modelId="{510711EE-489A-4852-B6AE-FF74489D198C}" type="sibTrans" cxnId="{A268D447-D1D0-4307-B00E-1E6EC98DAEB8}">
      <dgm:prSet/>
      <dgm:spPr/>
      <dgm:t>
        <a:bodyPr/>
        <a:lstStyle/>
        <a:p>
          <a:endParaRPr lang="en-US"/>
        </a:p>
      </dgm:t>
    </dgm:pt>
    <dgm:pt modelId="{831542CC-0382-4996-90D6-E53547A905BB}">
      <dgm:prSet/>
      <dgm:spPr/>
      <dgm:t>
        <a:bodyPr/>
        <a:lstStyle/>
        <a:p>
          <a:r>
            <a:rPr lang="en-US"/>
            <a:t>Am I more or less likely to do justice to the one that I am impatient with?</a:t>
          </a:r>
        </a:p>
      </dgm:t>
    </dgm:pt>
    <dgm:pt modelId="{90C3A1A3-96B0-45B2-B403-77CD17D48F1F}" type="parTrans" cxnId="{8B06EC0D-0AAE-4584-A28E-0F671B72E356}">
      <dgm:prSet/>
      <dgm:spPr/>
      <dgm:t>
        <a:bodyPr/>
        <a:lstStyle/>
        <a:p>
          <a:endParaRPr lang="en-US"/>
        </a:p>
      </dgm:t>
    </dgm:pt>
    <dgm:pt modelId="{BAA6DF93-2E18-4506-BE85-49EF9603A55B}" type="sibTrans" cxnId="{8B06EC0D-0AAE-4584-A28E-0F671B72E356}">
      <dgm:prSet/>
      <dgm:spPr/>
      <dgm:t>
        <a:bodyPr/>
        <a:lstStyle/>
        <a:p>
          <a:endParaRPr lang="en-US"/>
        </a:p>
      </dgm:t>
    </dgm:pt>
    <dgm:pt modelId="{447EF56B-5B18-471C-BDC5-18D64A0F8B84}">
      <dgm:prSet/>
      <dgm:spPr/>
      <dgm:t>
        <a:bodyPr/>
        <a:lstStyle/>
        <a:p>
          <a:r>
            <a:rPr lang="en-US"/>
            <a:t>Am I more or less likely to show patience towards the one that I want to avoid injustice to?</a:t>
          </a:r>
        </a:p>
      </dgm:t>
    </dgm:pt>
    <dgm:pt modelId="{4D048B19-99A6-4390-9526-509E1BEA3330}" type="parTrans" cxnId="{BD71A7C0-9ECD-45F1-A24E-E62AF69323CB}">
      <dgm:prSet/>
      <dgm:spPr/>
      <dgm:t>
        <a:bodyPr/>
        <a:lstStyle/>
        <a:p>
          <a:endParaRPr lang="en-US"/>
        </a:p>
      </dgm:t>
    </dgm:pt>
    <dgm:pt modelId="{766ACFBA-CAA3-49AD-A22E-D9411F7FD0FE}" type="sibTrans" cxnId="{BD71A7C0-9ECD-45F1-A24E-E62AF69323CB}">
      <dgm:prSet/>
      <dgm:spPr/>
      <dgm:t>
        <a:bodyPr/>
        <a:lstStyle/>
        <a:p>
          <a:endParaRPr lang="en-US"/>
        </a:p>
      </dgm:t>
    </dgm:pt>
    <dgm:pt modelId="{704D5CDA-D716-4BD3-91E8-D8A12B1CBB82}">
      <dgm:prSet/>
      <dgm:spPr/>
      <dgm:t>
        <a:bodyPr/>
        <a:lstStyle/>
        <a:p>
          <a:r>
            <a:rPr lang="en-US"/>
            <a:t>Am I more or less likely to show patience when others do injustice to me?</a:t>
          </a:r>
        </a:p>
      </dgm:t>
    </dgm:pt>
    <dgm:pt modelId="{AD8E4761-FEF2-4C45-80F6-29615DCBB21A}" type="parTrans" cxnId="{409CF023-AFED-4C53-8417-E3ED6FE53E31}">
      <dgm:prSet/>
      <dgm:spPr/>
      <dgm:t>
        <a:bodyPr/>
        <a:lstStyle/>
        <a:p>
          <a:endParaRPr lang="en-US"/>
        </a:p>
      </dgm:t>
    </dgm:pt>
    <dgm:pt modelId="{AC2C84CA-7703-43DC-A61A-9E4F8D195591}" type="sibTrans" cxnId="{409CF023-AFED-4C53-8417-E3ED6FE53E31}">
      <dgm:prSet/>
      <dgm:spPr/>
      <dgm:t>
        <a:bodyPr/>
        <a:lstStyle/>
        <a:p>
          <a:endParaRPr lang="en-US"/>
        </a:p>
      </dgm:t>
    </dgm:pt>
    <dgm:pt modelId="{57F31511-A618-437E-B63D-B7F027D2330E}">
      <dgm:prSet/>
      <dgm:spPr/>
      <dgm:t>
        <a:bodyPr/>
        <a:lstStyle/>
        <a:p>
          <a:r>
            <a:rPr lang="en-US"/>
            <a:t>How can my patience help others be more just? How can the justice of others help me to become more patient? How can my justice help me and others to become more patient?</a:t>
          </a:r>
        </a:p>
      </dgm:t>
    </dgm:pt>
    <dgm:pt modelId="{1445BF31-963D-441C-89F2-8C1D37531310}" type="parTrans" cxnId="{26ACF10C-8041-4C9C-94DB-67D964639512}">
      <dgm:prSet/>
      <dgm:spPr/>
      <dgm:t>
        <a:bodyPr/>
        <a:lstStyle/>
        <a:p>
          <a:endParaRPr lang="en-US"/>
        </a:p>
      </dgm:t>
    </dgm:pt>
    <dgm:pt modelId="{3A96C6A0-02B4-4E26-B19E-00802FDE5C6D}" type="sibTrans" cxnId="{26ACF10C-8041-4C9C-94DB-67D964639512}">
      <dgm:prSet/>
      <dgm:spPr/>
      <dgm:t>
        <a:bodyPr/>
        <a:lstStyle/>
        <a:p>
          <a:endParaRPr lang="en-US"/>
        </a:p>
      </dgm:t>
    </dgm:pt>
    <dgm:pt modelId="{4B0C7FAE-C240-4A26-9903-AA0EF670327F}">
      <dgm:prSet/>
      <dgm:spPr/>
      <dgm:t>
        <a:bodyPr/>
        <a:lstStyle/>
        <a:p>
          <a:r>
            <a:rPr lang="en-US"/>
            <a:t>How can my patience help me to persevere in standing up for the rights of others against oppression and injustice? How can this help my relationship with my Creator and with others in my community?</a:t>
          </a:r>
        </a:p>
      </dgm:t>
    </dgm:pt>
    <dgm:pt modelId="{2CD95D7E-73AC-464B-BECD-1FAA2B2F73D1}" type="parTrans" cxnId="{75115318-E243-4258-B8BD-E71A005272AC}">
      <dgm:prSet/>
      <dgm:spPr/>
      <dgm:t>
        <a:bodyPr/>
        <a:lstStyle/>
        <a:p>
          <a:endParaRPr lang="en-US"/>
        </a:p>
      </dgm:t>
    </dgm:pt>
    <dgm:pt modelId="{565C407F-9A8F-4F3E-A44A-C30D9251AA48}" type="sibTrans" cxnId="{75115318-E243-4258-B8BD-E71A005272AC}">
      <dgm:prSet/>
      <dgm:spPr/>
      <dgm:t>
        <a:bodyPr/>
        <a:lstStyle/>
        <a:p>
          <a:endParaRPr lang="en-US"/>
        </a:p>
      </dgm:t>
    </dgm:pt>
    <dgm:pt modelId="{4D952824-6CD3-3845-A2DF-3BCC582F9C88}" type="pres">
      <dgm:prSet presAssocID="{BCA7F341-A773-47E0-B510-A5CA4DD6C172}" presName="vert0" presStyleCnt="0">
        <dgm:presLayoutVars>
          <dgm:dir/>
          <dgm:animOne val="branch"/>
          <dgm:animLvl val="lvl"/>
        </dgm:presLayoutVars>
      </dgm:prSet>
      <dgm:spPr/>
    </dgm:pt>
    <dgm:pt modelId="{DF89FB39-9B35-694D-9BB1-6A8E1E3ABAB2}" type="pres">
      <dgm:prSet presAssocID="{5A094CDD-63FD-428A-B524-40BA39A14F82}" presName="thickLine" presStyleLbl="alignNode1" presStyleIdx="0" presStyleCnt="6"/>
      <dgm:spPr/>
    </dgm:pt>
    <dgm:pt modelId="{559B2DD9-C78A-8643-84F6-C54AE88E878B}" type="pres">
      <dgm:prSet presAssocID="{5A094CDD-63FD-428A-B524-40BA39A14F82}" presName="horz1" presStyleCnt="0"/>
      <dgm:spPr/>
    </dgm:pt>
    <dgm:pt modelId="{4708F7AC-0964-CA44-941F-6C40C2A53487}" type="pres">
      <dgm:prSet presAssocID="{5A094CDD-63FD-428A-B524-40BA39A14F82}" presName="tx1" presStyleLbl="revTx" presStyleIdx="0" presStyleCnt="6"/>
      <dgm:spPr/>
    </dgm:pt>
    <dgm:pt modelId="{26FDD8FC-54AC-194B-99F8-74701CC3A55B}" type="pres">
      <dgm:prSet presAssocID="{5A094CDD-63FD-428A-B524-40BA39A14F82}" presName="vert1" presStyleCnt="0"/>
      <dgm:spPr/>
    </dgm:pt>
    <dgm:pt modelId="{0FD29548-A93B-3E46-8B9E-E5554F2E0154}" type="pres">
      <dgm:prSet presAssocID="{831542CC-0382-4996-90D6-E53547A905BB}" presName="thickLine" presStyleLbl="alignNode1" presStyleIdx="1" presStyleCnt="6"/>
      <dgm:spPr/>
    </dgm:pt>
    <dgm:pt modelId="{FC5D2A31-7BB0-434A-B026-68AF69B0FF6E}" type="pres">
      <dgm:prSet presAssocID="{831542CC-0382-4996-90D6-E53547A905BB}" presName="horz1" presStyleCnt="0"/>
      <dgm:spPr/>
    </dgm:pt>
    <dgm:pt modelId="{BDDE3C30-3025-264E-B0E8-4930AB902035}" type="pres">
      <dgm:prSet presAssocID="{831542CC-0382-4996-90D6-E53547A905BB}" presName="tx1" presStyleLbl="revTx" presStyleIdx="1" presStyleCnt="6"/>
      <dgm:spPr/>
    </dgm:pt>
    <dgm:pt modelId="{D89606F0-0E3A-9541-A8B9-F611754BD7D2}" type="pres">
      <dgm:prSet presAssocID="{831542CC-0382-4996-90D6-E53547A905BB}" presName="vert1" presStyleCnt="0"/>
      <dgm:spPr/>
    </dgm:pt>
    <dgm:pt modelId="{F43320F1-92BD-CB41-BC6A-9455A01A0C3B}" type="pres">
      <dgm:prSet presAssocID="{447EF56B-5B18-471C-BDC5-18D64A0F8B84}" presName="thickLine" presStyleLbl="alignNode1" presStyleIdx="2" presStyleCnt="6"/>
      <dgm:spPr/>
    </dgm:pt>
    <dgm:pt modelId="{96AF05C3-F7EE-5648-B8AE-DC74E680496F}" type="pres">
      <dgm:prSet presAssocID="{447EF56B-5B18-471C-BDC5-18D64A0F8B84}" presName="horz1" presStyleCnt="0"/>
      <dgm:spPr/>
    </dgm:pt>
    <dgm:pt modelId="{A00008E7-2875-674F-B534-D13CF86E2757}" type="pres">
      <dgm:prSet presAssocID="{447EF56B-5B18-471C-BDC5-18D64A0F8B84}" presName="tx1" presStyleLbl="revTx" presStyleIdx="2" presStyleCnt="6"/>
      <dgm:spPr/>
    </dgm:pt>
    <dgm:pt modelId="{6C716725-F8C2-8D4D-8BCB-6683BEC7411E}" type="pres">
      <dgm:prSet presAssocID="{447EF56B-5B18-471C-BDC5-18D64A0F8B84}" presName="vert1" presStyleCnt="0"/>
      <dgm:spPr/>
    </dgm:pt>
    <dgm:pt modelId="{D6DFBE97-C479-4F42-80C4-4AAA8D2215EF}" type="pres">
      <dgm:prSet presAssocID="{704D5CDA-D716-4BD3-91E8-D8A12B1CBB82}" presName="thickLine" presStyleLbl="alignNode1" presStyleIdx="3" presStyleCnt="6"/>
      <dgm:spPr/>
    </dgm:pt>
    <dgm:pt modelId="{8304EA1B-1248-AC4F-AC2F-EF056BD8CDE1}" type="pres">
      <dgm:prSet presAssocID="{704D5CDA-D716-4BD3-91E8-D8A12B1CBB82}" presName="horz1" presStyleCnt="0"/>
      <dgm:spPr/>
    </dgm:pt>
    <dgm:pt modelId="{E0374929-DBF1-0E41-81FF-1A55F0F92D79}" type="pres">
      <dgm:prSet presAssocID="{704D5CDA-D716-4BD3-91E8-D8A12B1CBB82}" presName="tx1" presStyleLbl="revTx" presStyleIdx="3" presStyleCnt="6"/>
      <dgm:spPr/>
    </dgm:pt>
    <dgm:pt modelId="{0CF7F85B-7008-A344-92CA-CBB89C344E19}" type="pres">
      <dgm:prSet presAssocID="{704D5CDA-D716-4BD3-91E8-D8A12B1CBB82}" presName="vert1" presStyleCnt="0"/>
      <dgm:spPr/>
    </dgm:pt>
    <dgm:pt modelId="{8776BA5A-4AC9-8B46-BCBE-12BD08CC9005}" type="pres">
      <dgm:prSet presAssocID="{57F31511-A618-437E-B63D-B7F027D2330E}" presName="thickLine" presStyleLbl="alignNode1" presStyleIdx="4" presStyleCnt="6"/>
      <dgm:spPr/>
    </dgm:pt>
    <dgm:pt modelId="{C0A365C6-8814-C548-B7C1-2E833426162A}" type="pres">
      <dgm:prSet presAssocID="{57F31511-A618-437E-B63D-B7F027D2330E}" presName="horz1" presStyleCnt="0"/>
      <dgm:spPr/>
    </dgm:pt>
    <dgm:pt modelId="{A11E4C65-6078-4A41-9BF9-1DAC908698BA}" type="pres">
      <dgm:prSet presAssocID="{57F31511-A618-437E-B63D-B7F027D2330E}" presName="tx1" presStyleLbl="revTx" presStyleIdx="4" presStyleCnt="6"/>
      <dgm:spPr/>
    </dgm:pt>
    <dgm:pt modelId="{DC1D35A4-538A-AB46-978E-33ACE8B9E016}" type="pres">
      <dgm:prSet presAssocID="{57F31511-A618-437E-B63D-B7F027D2330E}" presName="vert1" presStyleCnt="0"/>
      <dgm:spPr/>
    </dgm:pt>
    <dgm:pt modelId="{5EF07C6C-0B33-3249-8194-9F3219595994}" type="pres">
      <dgm:prSet presAssocID="{4B0C7FAE-C240-4A26-9903-AA0EF670327F}" presName="thickLine" presStyleLbl="alignNode1" presStyleIdx="5" presStyleCnt="6"/>
      <dgm:spPr/>
    </dgm:pt>
    <dgm:pt modelId="{80D83D8F-9BD4-2349-8A64-E8ECAC125F1E}" type="pres">
      <dgm:prSet presAssocID="{4B0C7FAE-C240-4A26-9903-AA0EF670327F}" presName="horz1" presStyleCnt="0"/>
      <dgm:spPr/>
    </dgm:pt>
    <dgm:pt modelId="{5962FBCD-8CA1-114B-9B31-E789EC073437}" type="pres">
      <dgm:prSet presAssocID="{4B0C7FAE-C240-4A26-9903-AA0EF670327F}" presName="tx1" presStyleLbl="revTx" presStyleIdx="5" presStyleCnt="6"/>
      <dgm:spPr/>
    </dgm:pt>
    <dgm:pt modelId="{28DBB5A3-4E89-4C4A-B169-751C53C704B4}" type="pres">
      <dgm:prSet presAssocID="{4B0C7FAE-C240-4A26-9903-AA0EF670327F}" presName="vert1" presStyleCnt="0"/>
      <dgm:spPr/>
    </dgm:pt>
  </dgm:ptLst>
  <dgm:cxnLst>
    <dgm:cxn modelId="{26ACF10C-8041-4C9C-94DB-67D964639512}" srcId="{BCA7F341-A773-47E0-B510-A5CA4DD6C172}" destId="{57F31511-A618-437E-B63D-B7F027D2330E}" srcOrd="4" destOrd="0" parTransId="{1445BF31-963D-441C-89F2-8C1D37531310}" sibTransId="{3A96C6A0-02B4-4E26-B19E-00802FDE5C6D}"/>
    <dgm:cxn modelId="{8B06EC0D-0AAE-4584-A28E-0F671B72E356}" srcId="{BCA7F341-A773-47E0-B510-A5CA4DD6C172}" destId="{831542CC-0382-4996-90D6-E53547A905BB}" srcOrd="1" destOrd="0" parTransId="{90C3A1A3-96B0-45B2-B403-77CD17D48F1F}" sibTransId="{BAA6DF93-2E18-4506-BE85-49EF9603A55B}"/>
    <dgm:cxn modelId="{75115318-E243-4258-B8BD-E71A005272AC}" srcId="{BCA7F341-A773-47E0-B510-A5CA4DD6C172}" destId="{4B0C7FAE-C240-4A26-9903-AA0EF670327F}" srcOrd="5" destOrd="0" parTransId="{2CD95D7E-73AC-464B-BECD-1FAA2B2F73D1}" sibTransId="{565C407F-9A8F-4F3E-A44A-C30D9251AA48}"/>
    <dgm:cxn modelId="{409CF023-AFED-4C53-8417-E3ED6FE53E31}" srcId="{BCA7F341-A773-47E0-B510-A5CA4DD6C172}" destId="{704D5CDA-D716-4BD3-91E8-D8A12B1CBB82}" srcOrd="3" destOrd="0" parTransId="{AD8E4761-FEF2-4C45-80F6-29615DCBB21A}" sibTransId="{AC2C84CA-7703-43DC-A61A-9E4F8D195591}"/>
    <dgm:cxn modelId="{A268D447-D1D0-4307-B00E-1E6EC98DAEB8}" srcId="{BCA7F341-A773-47E0-B510-A5CA4DD6C172}" destId="{5A094CDD-63FD-428A-B524-40BA39A14F82}" srcOrd="0" destOrd="0" parTransId="{47BF7354-F495-468C-9298-13ACCF663E82}" sibTransId="{510711EE-489A-4852-B6AE-FF74489D198C}"/>
    <dgm:cxn modelId="{60252F74-503A-7D42-8200-52D29F8836F3}" type="presOf" srcId="{831542CC-0382-4996-90D6-E53547A905BB}" destId="{BDDE3C30-3025-264E-B0E8-4930AB902035}" srcOrd="0" destOrd="0" presId="urn:microsoft.com/office/officeart/2008/layout/LinedList"/>
    <dgm:cxn modelId="{D922D389-91EC-4D4C-9669-ADF15E54838A}" type="presOf" srcId="{BCA7F341-A773-47E0-B510-A5CA4DD6C172}" destId="{4D952824-6CD3-3845-A2DF-3BCC582F9C88}" srcOrd="0" destOrd="0" presId="urn:microsoft.com/office/officeart/2008/layout/LinedList"/>
    <dgm:cxn modelId="{8DE1918F-3864-3845-AF55-496E262BDED2}" type="presOf" srcId="{4B0C7FAE-C240-4A26-9903-AA0EF670327F}" destId="{5962FBCD-8CA1-114B-9B31-E789EC073437}" srcOrd="0" destOrd="0" presId="urn:microsoft.com/office/officeart/2008/layout/LinedList"/>
    <dgm:cxn modelId="{CF9106A1-8759-7643-9267-1C2FFAF457C1}" type="presOf" srcId="{5A094CDD-63FD-428A-B524-40BA39A14F82}" destId="{4708F7AC-0964-CA44-941F-6C40C2A53487}" srcOrd="0" destOrd="0" presId="urn:microsoft.com/office/officeart/2008/layout/LinedList"/>
    <dgm:cxn modelId="{4C0DFAA9-E4A0-EA46-80C7-D2B6E6F0E561}" type="presOf" srcId="{704D5CDA-D716-4BD3-91E8-D8A12B1CBB82}" destId="{E0374929-DBF1-0E41-81FF-1A55F0F92D79}" srcOrd="0" destOrd="0" presId="urn:microsoft.com/office/officeart/2008/layout/LinedList"/>
    <dgm:cxn modelId="{BD71A7C0-9ECD-45F1-A24E-E62AF69323CB}" srcId="{BCA7F341-A773-47E0-B510-A5CA4DD6C172}" destId="{447EF56B-5B18-471C-BDC5-18D64A0F8B84}" srcOrd="2" destOrd="0" parTransId="{4D048B19-99A6-4390-9526-509E1BEA3330}" sibTransId="{766ACFBA-CAA3-49AD-A22E-D9411F7FD0FE}"/>
    <dgm:cxn modelId="{08B44BE4-ECA5-1A47-945D-780C1EDA1509}" type="presOf" srcId="{447EF56B-5B18-471C-BDC5-18D64A0F8B84}" destId="{A00008E7-2875-674F-B534-D13CF86E2757}" srcOrd="0" destOrd="0" presId="urn:microsoft.com/office/officeart/2008/layout/LinedList"/>
    <dgm:cxn modelId="{EEB6B5F0-E9B2-1546-8944-8826BE7618BB}" type="presOf" srcId="{57F31511-A618-437E-B63D-B7F027D2330E}" destId="{A11E4C65-6078-4A41-9BF9-1DAC908698BA}" srcOrd="0" destOrd="0" presId="urn:microsoft.com/office/officeart/2008/layout/LinedList"/>
    <dgm:cxn modelId="{83BC4C28-933C-4C44-BDB4-CDEC404FDAC8}" type="presParOf" srcId="{4D952824-6CD3-3845-A2DF-3BCC582F9C88}" destId="{DF89FB39-9B35-694D-9BB1-6A8E1E3ABAB2}" srcOrd="0" destOrd="0" presId="urn:microsoft.com/office/officeart/2008/layout/LinedList"/>
    <dgm:cxn modelId="{70A1826A-4397-9246-81AB-D5B51555852F}" type="presParOf" srcId="{4D952824-6CD3-3845-A2DF-3BCC582F9C88}" destId="{559B2DD9-C78A-8643-84F6-C54AE88E878B}" srcOrd="1" destOrd="0" presId="urn:microsoft.com/office/officeart/2008/layout/LinedList"/>
    <dgm:cxn modelId="{921E3611-3DFA-7843-859A-8FB061D79B60}" type="presParOf" srcId="{559B2DD9-C78A-8643-84F6-C54AE88E878B}" destId="{4708F7AC-0964-CA44-941F-6C40C2A53487}" srcOrd="0" destOrd="0" presId="urn:microsoft.com/office/officeart/2008/layout/LinedList"/>
    <dgm:cxn modelId="{D77D0902-34A5-BC42-A5BA-69E0A7586843}" type="presParOf" srcId="{559B2DD9-C78A-8643-84F6-C54AE88E878B}" destId="{26FDD8FC-54AC-194B-99F8-74701CC3A55B}" srcOrd="1" destOrd="0" presId="urn:microsoft.com/office/officeart/2008/layout/LinedList"/>
    <dgm:cxn modelId="{1FEC19CA-8E8A-6844-9C70-08AD22B18E2F}" type="presParOf" srcId="{4D952824-6CD3-3845-A2DF-3BCC582F9C88}" destId="{0FD29548-A93B-3E46-8B9E-E5554F2E0154}" srcOrd="2" destOrd="0" presId="urn:microsoft.com/office/officeart/2008/layout/LinedList"/>
    <dgm:cxn modelId="{072264EF-7765-CA4F-BB26-28091F2D1352}" type="presParOf" srcId="{4D952824-6CD3-3845-A2DF-3BCC582F9C88}" destId="{FC5D2A31-7BB0-434A-B026-68AF69B0FF6E}" srcOrd="3" destOrd="0" presId="urn:microsoft.com/office/officeart/2008/layout/LinedList"/>
    <dgm:cxn modelId="{E7A36391-50A8-2345-9AC4-313DAB41CF79}" type="presParOf" srcId="{FC5D2A31-7BB0-434A-B026-68AF69B0FF6E}" destId="{BDDE3C30-3025-264E-B0E8-4930AB902035}" srcOrd="0" destOrd="0" presId="urn:microsoft.com/office/officeart/2008/layout/LinedList"/>
    <dgm:cxn modelId="{F2E84A28-C9F6-A447-9030-F7C84E36FB77}" type="presParOf" srcId="{FC5D2A31-7BB0-434A-B026-68AF69B0FF6E}" destId="{D89606F0-0E3A-9541-A8B9-F611754BD7D2}" srcOrd="1" destOrd="0" presId="urn:microsoft.com/office/officeart/2008/layout/LinedList"/>
    <dgm:cxn modelId="{975149C9-3D34-404C-B802-839CFBF2DEAB}" type="presParOf" srcId="{4D952824-6CD3-3845-A2DF-3BCC582F9C88}" destId="{F43320F1-92BD-CB41-BC6A-9455A01A0C3B}" srcOrd="4" destOrd="0" presId="urn:microsoft.com/office/officeart/2008/layout/LinedList"/>
    <dgm:cxn modelId="{C32410D9-615A-8B43-BD1B-ADF4380BE9BA}" type="presParOf" srcId="{4D952824-6CD3-3845-A2DF-3BCC582F9C88}" destId="{96AF05C3-F7EE-5648-B8AE-DC74E680496F}" srcOrd="5" destOrd="0" presId="urn:microsoft.com/office/officeart/2008/layout/LinedList"/>
    <dgm:cxn modelId="{44F09B57-E658-C348-9EAE-D8146B790338}" type="presParOf" srcId="{96AF05C3-F7EE-5648-B8AE-DC74E680496F}" destId="{A00008E7-2875-674F-B534-D13CF86E2757}" srcOrd="0" destOrd="0" presId="urn:microsoft.com/office/officeart/2008/layout/LinedList"/>
    <dgm:cxn modelId="{F49A566F-4A34-1A48-810E-ED0B5122E884}" type="presParOf" srcId="{96AF05C3-F7EE-5648-B8AE-DC74E680496F}" destId="{6C716725-F8C2-8D4D-8BCB-6683BEC7411E}" srcOrd="1" destOrd="0" presId="urn:microsoft.com/office/officeart/2008/layout/LinedList"/>
    <dgm:cxn modelId="{6454BE6D-2FDE-8E4D-9A45-F71C85CF131F}" type="presParOf" srcId="{4D952824-6CD3-3845-A2DF-3BCC582F9C88}" destId="{D6DFBE97-C479-4F42-80C4-4AAA8D2215EF}" srcOrd="6" destOrd="0" presId="urn:microsoft.com/office/officeart/2008/layout/LinedList"/>
    <dgm:cxn modelId="{ED7772A2-90B0-5247-B898-D0737484DE2B}" type="presParOf" srcId="{4D952824-6CD3-3845-A2DF-3BCC582F9C88}" destId="{8304EA1B-1248-AC4F-AC2F-EF056BD8CDE1}" srcOrd="7" destOrd="0" presId="urn:microsoft.com/office/officeart/2008/layout/LinedList"/>
    <dgm:cxn modelId="{16A680F1-DA55-BE44-A749-D7F46E7B752C}" type="presParOf" srcId="{8304EA1B-1248-AC4F-AC2F-EF056BD8CDE1}" destId="{E0374929-DBF1-0E41-81FF-1A55F0F92D79}" srcOrd="0" destOrd="0" presId="urn:microsoft.com/office/officeart/2008/layout/LinedList"/>
    <dgm:cxn modelId="{5AB9B42B-A194-4E41-AB45-A868B4A2F67F}" type="presParOf" srcId="{8304EA1B-1248-AC4F-AC2F-EF056BD8CDE1}" destId="{0CF7F85B-7008-A344-92CA-CBB89C344E19}" srcOrd="1" destOrd="0" presId="urn:microsoft.com/office/officeart/2008/layout/LinedList"/>
    <dgm:cxn modelId="{A8FF34D6-F5B5-7946-813D-F5FBD4541A61}" type="presParOf" srcId="{4D952824-6CD3-3845-A2DF-3BCC582F9C88}" destId="{8776BA5A-4AC9-8B46-BCBE-12BD08CC9005}" srcOrd="8" destOrd="0" presId="urn:microsoft.com/office/officeart/2008/layout/LinedList"/>
    <dgm:cxn modelId="{35F68F67-D9F1-6C46-B4B8-3CF5A27B0E73}" type="presParOf" srcId="{4D952824-6CD3-3845-A2DF-3BCC582F9C88}" destId="{C0A365C6-8814-C548-B7C1-2E833426162A}" srcOrd="9" destOrd="0" presId="urn:microsoft.com/office/officeart/2008/layout/LinedList"/>
    <dgm:cxn modelId="{FA181F84-0D79-C84F-90E6-72A36DE6ECBC}" type="presParOf" srcId="{C0A365C6-8814-C548-B7C1-2E833426162A}" destId="{A11E4C65-6078-4A41-9BF9-1DAC908698BA}" srcOrd="0" destOrd="0" presId="urn:microsoft.com/office/officeart/2008/layout/LinedList"/>
    <dgm:cxn modelId="{50EBCD8B-0FB7-AC43-B42E-C2204E9AD322}" type="presParOf" srcId="{C0A365C6-8814-C548-B7C1-2E833426162A}" destId="{DC1D35A4-538A-AB46-978E-33ACE8B9E016}" srcOrd="1" destOrd="0" presId="urn:microsoft.com/office/officeart/2008/layout/LinedList"/>
    <dgm:cxn modelId="{3FF0FD7D-B474-5B4B-A9F7-BB83E90E3AFE}" type="presParOf" srcId="{4D952824-6CD3-3845-A2DF-3BCC582F9C88}" destId="{5EF07C6C-0B33-3249-8194-9F3219595994}" srcOrd="10" destOrd="0" presId="urn:microsoft.com/office/officeart/2008/layout/LinedList"/>
    <dgm:cxn modelId="{03A07BC6-5C07-034C-93DA-D2093B94D0C3}" type="presParOf" srcId="{4D952824-6CD3-3845-A2DF-3BCC582F9C88}" destId="{80D83D8F-9BD4-2349-8A64-E8ECAC125F1E}" srcOrd="11" destOrd="0" presId="urn:microsoft.com/office/officeart/2008/layout/LinedList"/>
    <dgm:cxn modelId="{B0D6FBB8-4C38-1F49-815B-508A2DC71937}" type="presParOf" srcId="{80D83D8F-9BD4-2349-8A64-E8ECAC125F1E}" destId="{5962FBCD-8CA1-114B-9B31-E789EC073437}" srcOrd="0" destOrd="0" presId="urn:microsoft.com/office/officeart/2008/layout/LinedList"/>
    <dgm:cxn modelId="{B5D944DB-184C-9543-8D79-BE4386BC8D9D}" type="presParOf" srcId="{80D83D8F-9BD4-2349-8A64-E8ECAC125F1E}" destId="{28DBB5A3-4E89-4C4A-B169-751C53C704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F0A72F-FB4C-4E78-B7BB-7B4956F8A11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CB7F47DB-5A13-499E-BD14-903C91115A0D}">
      <dgm:prSet/>
      <dgm:spPr/>
      <dgm:t>
        <a:bodyPr/>
        <a:lstStyle/>
        <a:p>
          <a:r>
            <a:rPr lang="en-US"/>
            <a:t>What role does my patience play in my Peace?</a:t>
          </a:r>
        </a:p>
      </dgm:t>
    </dgm:pt>
    <dgm:pt modelId="{98C23C87-EC79-4A15-A468-B40FAD6E97C5}" type="parTrans" cxnId="{5E007022-0134-45CF-90D8-750CDF00FB56}">
      <dgm:prSet/>
      <dgm:spPr/>
      <dgm:t>
        <a:bodyPr/>
        <a:lstStyle/>
        <a:p>
          <a:endParaRPr lang="en-US"/>
        </a:p>
      </dgm:t>
    </dgm:pt>
    <dgm:pt modelId="{E31527CF-9C82-481E-A291-DB50F1930B64}" type="sibTrans" cxnId="{5E007022-0134-45CF-90D8-750CDF00FB56}">
      <dgm:prSet/>
      <dgm:spPr/>
      <dgm:t>
        <a:bodyPr/>
        <a:lstStyle/>
        <a:p>
          <a:endParaRPr lang="en-US"/>
        </a:p>
      </dgm:t>
    </dgm:pt>
    <dgm:pt modelId="{61C5C319-CE0C-4F3D-8AE8-84286792EB89}">
      <dgm:prSet/>
      <dgm:spPr/>
      <dgm:t>
        <a:bodyPr/>
        <a:lstStyle/>
        <a:p>
          <a:r>
            <a:rPr lang="en-US"/>
            <a:t>Am I more or less at ‘peace’ with myself when I feel impatient?</a:t>
          </a:r>
        </a:p>
      </dgm:t>
    </dgm:pt>
    <dgm:pt modelId="{BB255387-20F5-45B1-AE3C-088442AFA7C4}" type="parTrans" cxnId="{2EFCBA0E-C296-4703-AC05-6BE30E15982D}">
      <dgm:prSet/>
      <dgm:spPr/>
      <dgm:t>
        <a:bodyPr/>
        <a:lstStyle/>
        <a:p>
          <a:endParaRPr lang="en-US"/>
        </a:p>
      </dgm:t>
    </dgm:pt>
    <dgm:pt modelId="{967C2941-F982-4ACB-B8FD-754DCD65129D}" type="sibTrans" cxnId="{2EFCBA0E-C296-4703-AC05-6BE30E15982D}">
      <dgm:prSet/>
      <dgm:spPr/>
      <dgm:t>
        <a:bodyPr/>
        <a:lstStyle/>
        <a:p>
          <a:endParaRPr lang="en-US"/>
        </a:p>
      </dgm:t>
    </dgm:pt>
    <dgm:pt modelId="{EC772EBC-EFB6-4549-A3EB-20FB51AEC2BC}">
      <dgm:prSet/>
      <dgm:spPr/>
      <dgm:t>
        <a:bodyPr/>
        <a:lstStyle/>
        <a:p>
          <a:r>
            <a:rPr lang="en-US"/>
            <a:t>Am I more or less likely to be impatient with others when I am at peace with myself?</a:t>
          </a:r>
        </a:p>
      </dgm:t>
    </dgm:pt>
    <dgm:pt modelId="{0F2881D5-0560-4802-BAB6-782F39EB0BC9}" type="parTrans" cxnId="{5BC15039-599C-4F56-86A8-377386622621}">
      <dgm:prSet/>
      <dgm:spPr/>
      <dgm:t>
        <a:bodyPr/>
        <a:lstStyle/>
        <a:p>
          <a:endParaRPr lang="en-US"/>
        </a:p>
      </dgm:t>
    </dgm:pt>
    <dgm:pt modelId="{9E89F8CE-1DB1-4091-B71A-849BBB75F34A}" type="sibTrans" cxnId="{5BC15039-599C-4F56-86A8-377386622621}">
      <dgm:prSet/>
      <dgm:spPr/>
      <dgm:t>
        <a:bodyPr/>
        <a:lstStyle/>
        <a:p>
          <a:endParaRPr lang="en-US"/>
        </a:p>
      </dgm:t>
    </dgm:pt>
    <dgm:pt modelId="{00A51BAE-FA3A-4C18-8F11-13826193FC44}">
      <dgm:prSet/>
      <dgm:spPr/>
      <dgm:t>
        <a:bodyPr/>
        <a:lstStyle/>
        <a:p>
          <a:r>
            <a:rPr lang="en-US"/>
            <a:t>Am I more or less likely to become patient when I am seeking to make Peace between myself and others?</a:t>
          </a:r>
        </a:p>
      </dgm:t>
    </dgm:pt>
    <dgm:pt modelId="{0DE74CDD-0165-4C49-8598-3364413A38AF}" type="parTrans" cxnId="{E845FCA1-C618-4A82-B5DE-870FA2CAF218}">
      <dgm:prSet/>
      <dgm:spPr/>
      <dgm:t>
        <a:bodyPr/>
        <a:lstStyle/>
        <a:p>
          <a:endParaRPr lang="en-US"/>
        </a:p>
      </dgm:t>
    </dgm:pt>
    <dgm:pt modelId="{D5A0A930-9D75-4CE6-A1C0-72BA8BBAF405}" type="sibTrans" cxnId="{E845FCA1-C618-4A82-B5DE-870FA2CAF218}">
      <dgm:prSet/>
      <dgm:spPr/>
      <dgm:t>
        <a:bodyPr/>
        <a:lstStyle/>
        <a:p>
          <a:endParaRPr lang="en-US"/>
        </a:p>
      </dgm:t>
    </dgm:pt>
    <dgm:pt modelId="{A8E42F82-AC2B-412D-8B09-BC3C1401514A}">
      <dgm:prSet/>
      <dgm:spPr/>
      <dgm:t>
        <a:bodyPr/>
        <a:lstStyle/>
        <a:p>
          <a:r>
            <a:rPr lang="en-US"/>
            <a:t>How can my patience help me to be more at peace with myself so that I can more patiently seek to make peace between others?</a:t>
          </a:r>
        </a:p>
      </dgm:t>
    </dgm:pt>
    <dgm:pt modelId="{67F6FDD6-BB14-4993-838F-D75B4E606126}" type="parTrans" cxnId="{7119E8F3-2783-4C10-A56B-A4B224DE8101}">
      <dgm:prSet/>
      <dgm:spPr/>
      <dgm:t>
        <a:bodyPr/>
        <a:lstStyle/>
        <a:p>
          <a:endParaRPr lang="en-US"/>
        </a:p>
      </dgm:t>
    </dgm:pt>
    <dgm:pt modelId="{06F91A2E-E3DD-42B3-9006-582862504CF9}" type="sibTrans" cxnId="{7119E8F3-2783-4C10-A56B-A4B224DE8101}">
      <dgm:prSet/>
      <dgm:spPr/>
      <dgm:t>
        <a:bodyPr/>
        <a:lstStyle/>
        <a:p>
          <a:endParaRPr lang="en-US"/>
        </a:p>
      </dgm:t>
    </dgm:pt>
    <dgm:pt modelId="{C0480B49-6EAC-4E48-A540-5B3E758DC80D}">
      <dgm:prSet/>
      <dgm:spPr/>
      <dgm:t>
        <a:bodyPr/>
        <a:lstStyle/>
        <a:p>
          <a:r>
            <a:rPr lang="en-US"/>
            <a:t>How can seeking Peace help[ me to become more patient with others and improve my relationships with my Creator and others?</a:t>
          </a:r>
        </a:p>
      </dgm:t>
    </dgm:pt>
    <dgm:pt modelId="{C1273774-2EF2-449E-B00D-F0A075FD6ECE}" type="parTrans" cxnId="{D94F8FB6-B4BD-44B8-9AC9-02D63399CD31}">
      <dgm:prSet/>
      <dgm:spPr/>
      <dgm:t>
        <a:bodyPr/>
        <a:lstStyle/>
        <a:p>
          <a:endParaRPr lang="en-US"/>
        </a:p>
      </dgm:t>
    </dgm:pt>
    <dgm:pt modelId="{5FD90447-946D-49E1-89B0-B38BAFDF2C4C}" type="sibTrans" cxnId="{D94F8FB6-B4BD-44B8-9AC9-02D63399CD31}">
      <dgm:prSet/>
      <dgm:spPr/>
      <dgm:t>
        <a:bodyPr/>
        <a:lstStyle/>
        <a:p>
          <a:endParaRPr lang="en-US"/>
        </a:p>
      </dgm:t>
    </dgm:pt>
    <dgm:pt modelId="{BE1F4295-FCF0-4A43-9746-5CC3C1868E80}" type="pres">
      <dgm:prSet presAssocID="{7BF0A72F-FB4C-4E78-B7BB-7B4956F8A11A}" presName="diagram" presStyleCnt="0">
        <dgm:presLayoutVars>
          <dgm:dir/>
          <dgm:resizeHandles val="exact"/>
        </dgm:presLayoutVars>
      </dgm:prSet>
      <dgm:spPr/>
    </dgm:pt>
    <dgm:pt modelId="{91C4E423-3A5F-474B-9725-2E76098D480B}" type="pres">
      <dgm:prSet presAssocID="{CB7F47DB-5A13-499E-BD14-903C91115A0D}" presName="node" presStyleLbl="node1" presStyleIdx="0" presStyleCnt="6">
        <dgm:presLayoutVars>
          <dgm:bulletEnabled val="1"/>
        </dgm:presLayoutVars>
      </dgm:prSet>
      <dgm:spPr/>
    </dgm:pt>
    <dgm:pt modelId="{582DEC36-95CC-404D-B9C5-19D169CE1E7F}" type="pres">
      <dgm:prSet presAssocID="{E31527CF-9C82-481E-A291-DB50F1930B64}" presName="sibTrans" presStyleCnt="0"/>
      <dgm:spPr/>
    </dgm:pt>
    <dgm:pt modelId="{68FC176B-38E3-5742-B67F-D884990C0E3A}" type="pres">
      <dgm:prSet presAssocID="{61C5C319-CE0C-4F3D-8AE8-84286792EB89}" presName="node" presStyleLbl="node1" presStyleIdx="1" presStyleCnt="6">
        <dgm:presLayoutVars>
          <dgm:bulletEnabled val="1"/>
        </dgm:presLayoutVars>
      </dgm:prSet>
      <dgm:spPr/>
    </dgm:pt>
    <dgm:pt modelId="{06A8341A-848E-8848-93C4-5F6F13F3871D}" type="pres">
      <dgm:prSet presAssocID="{967C2941-F982-4ACB-B8FD-754DCD65129D}" presName="sibTrans" presStyleCnt="0"/>
      <dgm:spPr/>
    </dgm:pt>
    <dgm:pt modelId="{5D5ADB8F-A651-3045-8B12-2978CAEF38E6}" type="pres">
      <dgm:prSet presAssocID="{EC772EBC-EFB6-4549-A3EB-20FB51AEC2BC}" presName="node" presStyleLbl="node1" presStyleIdx="2" presStyleCnt="6">
        <dgm:presLayoutVars>
          <dgm:bulletEnabled val="1"/>
        </dgm:presLayoutVars>
      </dgm:prSet>
      <dgm:spPr/>
    </dgm:pt>
    <dgm:pt modelId="{F21F6887-EE51-ED4D-BA87-CF93219C7CCD}" type="pres">
      <dgm:prSet presAssocID="{9E89F8CE-1DB1-4091-B71A-849BBB75F34A}" presName="sibTrans" presStyleCnt="0"/>
      <dgm:spPr/>
    </dgm:pt>
    <dgm:pt modelId="{322B11A5-C009-6041-B3F7-71E2EECCB3C1}" type="pres">
      <dgm:prSet presAssocID="{00A51BAE-FA3A-4C18-8F11-13826193FC44}" presName="node" presStyleLbl="node1" presStyleIdx="3" presStyleCnt="6">
        <dgm:presLayoutVars>
          <dgm:bulletEnabled val="1"/>
        </dgm:presLayoutVars>
      </dgm:prSet>
      <dgm:spPr/>
    </dgm:pt>
    <dgm:pt modelId="{49DAF252-8553-CC43-8B14-4D266EDBA778}" type="pres">
      <dgm:prSet presAssocID="{D5A0A930-9D75-4CE6-A1C0-72BA8BBAF405}" presName="sibTrans" presStyleCnt="0"/>
      <dgm:spPr/>
    </dgm:pt>
    <dgm:pt modelId="{C1F42062-6B18-5E48-B3CE-B8FEBBC7AFAD}" type="pres">
      <dgm:prSet presAssocID="{A8E42F82-AC2B-412D-8B09-BC3C1401514A}" presName="node" presStyleLbl="node1" presStyleIdx="4" presStyleCnt="6">
        <dgm:presLayoutVars>
          <dgm:bulletEnabled val="1"/>
        </dgm:presLayoutVars>
      </dgm:prSet>
      <dgm:spPr/>
    </dgm:pt>
    <dgm:pt modelId="{D48DBE89-4EC2-A940-AD83-BA4FCA83B4FD}" type="pres">
      <dgm:prSet presAssocID="{06F91A2E-E3DD-42B3-9006-582862504CF9}" presName="sibTrans" presStyleCnt="0"/>
      <dgm:spPr/>
    </dgm:pt>
    <dgm:pt modelId="{4F190E3A-8271-3543-8F06-FA48D1AE07E3}" type="pres">
      <dgm:prSet presAssocID="{C0480B49-6EAC-4E48-A540-5B3E758DC80D}" presName="node" presStyleLbl="node1" presStyleIdx="5" presStyleCnt="6">
        <dgm:presLayoutVars>
          <dgm:bulletEnabled val="1"/>
        </dgm:presLayoutVars>
      </dgm:prSet>
      <dgm:spPr/>
    </dgm:pt>
  </dgm:ptLst>
  <dgm:cxnLst>
    <dgm:cxn modelId="{2EFCBA0E-C296-4703-AC05-6BE30E15982D}" srcId="{7BF0A72F-FB4C-4E78-B7BB-7B4956F8A11A}" destId="{61C5C319-CE0C-4F3D-8AE8-84286792EB89}" srcOrd="1" destOrd="0" parTransId="{BB255387-20F5-45B1-AE3C-088442AFA7C4}" sibTransId="{967C2941-F982-4ACB-B8FD-754DCD65129D}"/>
    <dgm:cxn modelId="{5E007022-0134-45CF-90D8-750CDF00FB56}" srcId="{7BF0A72F-FB4C-4E78-B7BB-7B4956F8A11A}" destId="{CB7F47DB-5A13-499E-BD14-903C91115A0D}" srcOrd="0" destOrd="0" parTransId="{98C23C87-EC79-4A15-A468-B40FAD6E97C5}" sibTransId="{E31527CF-9C82-481E-A291-DB50F1930B64}"/>
    <dgm:cxn modelId="{E601B125-C0CC-D441-9B21-EF48503C6526}" type="presOf" srcId="{00A51BAE-FA3A-4C18-8F11-13826193FC44}" destId="{322B11A5-C009-6041-B3F7-71E2EECCB3C1}" srcOrd="0" destOrd="0" presId="urn:microsoft.com/office/officeart/2005/8/layout/default"/>
    <dgm:cxn modelId="{5BC15039-599C-4F56-86A8-377386622621}" srcId="{7BF0A72F-FB4C-4E78-B7BB-7B4956F8A11A}" destId="{EC772EBC-EFB6-4549-A3EB-20FB51AEC2BC}" srcOrd="2" destOrd="0" parTransId="{0F2881D5-0560-4802-BAB6-782F39EB0BC9}" sibTransId="{9E89F8CE-1DB1-4091-B71A-849BBB75F34A}"/>
    <dgm:cxn modelId="{C83A5796-77A8-2C4B-BD07-8664EA39F709}" type="presOf" srcId="{CB7F47DB-5A13-499E-BD14-903C91115A0D}" destId="{91C4E423-3A5F-474B-9725-2E76098D480B}" srcOrd="0" destOrd="0" presId="urn:microsoft.com/office/officeart/2005/8/layout/default"/>
    <dgm:cxn modelId="{8CA4C89B-1656-4548-8702-BE8E084458D2}" type="presOf" srcId="{EC772EBC-EFB6-4549-A3EB-20FB51AEC2BC}" destId="{5D5ADB8F-A651-3045-8B12-2978CAEF38E6}" srcOrd="0" destOrd="0" presId="urn:microsoft.com/office/officeart/2005/8/layout/default"/>
    <dgm:cxn modelId="{E845FCA1-C618-4A82-B5DE-870FA2CAF218}" srcId="{7BF0A72F-FB4C-4E78-B7BB-7B4956F8A11A}" destId="{00A51BAE-FA3A-4C18-8F11-13826193FC44}" srcOrd="3" destOrd="0" parTransId="{0DE74CDD-0165-4C49-8598-3364413A38AF}" sibTransId="{D5A0A930-9D75-4CE6-A1C0-72BA8BBAF405}"/>
    <dgm:cxn modelId="{D94F8FB6-B4BD-44B8-9AC9-02D63399CD31}" srcId="{7BF0A72F-FB4C-4E78-B7BB-7B4956F8A11A}" destId="{C0480B49-6EAC-4E48-A540-5B3E758DC80D}" srcOrd="5" destOrd="0" parTransId="{C1273774-2EF2-449E-B00D-F0A075FD6ECE}" sibTransId="{5FD90447-946D-49E1-89B0-B38BAFDF2C4C}"/>
    <dgm:cxn modelId="{BAC61ACD-48C9-9547-9A6A-19C3DEE670AE}" type="presOf" srcId="{61C5C319-CE0C-4F3D-8AE8-84286792EB89}" destId="{68FC176B-38E3-5742-B67F-D884990C0E3A}" srcOrd="0" destOrd="0" presId="urn:microsoft.com/office/officeart/2005/8/layout/default"/>
    <dgm:cxn modelId="{2A6FA3D8-09A4-574D-8F44-451D1533C5B0}" type="presOf" srcId="{7BF0A72F-FB4C-4E78-B7BB-7B4956F8A11A}" destId="{BE1F4295-FCF0-4A43-9746-5CC3C1868E80}" srcOrd="0" destOrd="0" presId="urn:microsoft.com/office/officeart/2005/8/layout/default"/>
    <dgm:cxn modelId="{92C4FADC-5392-4D44-9850-AA0A005E3F90}" type="presOf" srcId="{A8E42F82-AC2B-412D-8B09-BC3C1401514A}" destId="{C1F42062-6B18-5E48-B3CE-B8FEBBC7AFAD}" srcOrd="0" destOrd="0" presId="urn:microsoft.com/office/officeart/2005/8/layout/default"/>
    <dgm:cxn modelId="{7119E8F3-2783-4C10-A56B-A4B224DE8101}" srcId="{7BF0A72F-FB4C-4E78-B7BB-7B4956F8A11A}" destId="{A8E42F82-AC2B-412D-8B09-BC3C1401514A}" srcOrd="4" destOrd="0" parTransId="{67F6FDD6-BB14-4993-838F-D75B4E606126}" sibTransId="{06F91A2E-E3DD-42B3-9006-582862504CF9}"/>
    <dgm:cxn modelId="{E06C7DF8-6C35-A84B-98EF-4BE5FC6585CC}" type="presOf" srcId="{C0480B49-6EAC-4E48-A540-5B3E758DC80D}" destId="{4F190E3A-8271-3543-8F06-FA48D1AE07E3}" srcOrd="0" destOrd="0" presId="urn:microsoft.com/office/officeart/2005/8/layout/default"/>
    <dgm:cxn modelId="{B199A201-F282-E040-A854-4DAA2DD255CC}" type="presParOf" srcId="{BE1F4295-FCF0-4A43-9746-5CC3C1868E80}" destId="{91C4E423-3A5F-474B-9725-2E76098D480B}" srcOrd="0" destOrd="0" presId="urn:microsoft.com/office/officeart/2005/8/layout/default"/>
    <dgm:cxn modelId="{D284F157-F6DD-3946-ACB9-A2DD438BE174}" type="presParOf" srcId="{BE1F4295-FCF0-4A43-9746-5CC3C1868E80}" destId="{582DEC36-95CC-404D-B9C5-19D169CE1E7F}" srcOrd="1" destOrd="0" presId="urn:microsoft.com/office/officeart/2005/8/layout/default"/>
    <dgm:cxn modelId="{8C1CC125-450E-FE45-9D20-725E8B22D791}" type="presParOf" srcId="{BE1F4295-FCF0-4A43-9746-5CC3C1868E80}" destId="{68FC176B-38E3-5742-B67F-D884990C0E3A}" srcOrd="2" destOrd="0" presId="urn:microsoft.com/office/officeart/2005/8/layout/default"/>
    <dgm:cxn modelId="{5B2CA8F3-CDA9-2446-AA9E-88FB68B491BB}" type="presParOf" srcId="{BE1F4295-FCF0-4A43-9746-5CC3C1868E80}" destId="{06A8341A-848E-8848-93C4-5F6F13F3871D}" srcOrd="3" destOrd="0" presId="urn:microsoft.com/office/officeart/2005/8/layout/default"/>
    <dgm:cxn modelId="{E4CDDE14-8410-AD4D-84AB-1F784B8F45EC}" type="presParOf" srcId="{BE1F4295-FCF0-4A43-9746-5CC3C1868E80}" destId="{5D5ADB8F-A651-3045-8B12-2978CAEF38E6}" srcOrd="4" destOrd="0" presId="urn:microsoft.com/office/officeart/2005/8/layout/default"/>
    <dgm:cxn modelId="{D7C9D4CE-0582-944E-B33C-AC27C9AF4047}" type="presParOf" srcId="{BE1F4295-FCF0-4A43-9746-5CC3C1868E80}" destId="{F21F6887-EE51-ED4D-BA87-CF93219C7CCD}" srcOrd="5" destOrd="0" presId="urn:microsoft.com/office/officeart/2005/8/layout/default"/>
    <dgm:cxn modelId="{5D447F61-250B-0941-B019-EDCF0A5BB1B5}" type="presParOf" srcId="{BE1F4295-FCF0-4A43-9746-5CC3C1868E80}" destId="{322B11A5-C009-6041-B3F7-71E2EECCB3C1}" srcOrd="6" destOrd="0" presId="urn:microsoft.com/office/officeart/2005/8/layout/default"/>
    <dgm:cxn modelId="{0435C653-2C15-7245-B8D1-5161629227D9}" type="presParOf" srcId="{BE1F4295-FCF0-4A43-9746-5CC3C1868E80}" destId="{49DAF252-8553-CC43-8B14-4D266EDBA778}" srcOrd="7" destOrd="0" presId="urn:microsoft.com/office/officeart/2005/8/layout/default"/>
    <dgm:cxn modelId="{3AB2C7A1-DF40-5E4C-A289-9E96541286F6}" type="presParOf" srcId="{BE1F4295-FCF0-4A43-9746-5CC3C1868E80}" destId="{C1F42062-6B18-5E48-B3CE-B8FEBBC7AFAD}" srcOrd="8" destOrd="0" presId="urn:microsoft.com/office/officeart/2005/8/layout/default"/>
    <dgm:cxn modelId="{C5B08FD7-D58A-9D43-9E44-642BAF931ED4}" type="presParOf" srcId="{BE1F4295-FCF0-4A43-9746-5CC3C1868E80}" destId="{D48DBE89-4EC2-A940-AD83-BA4FCA83B4FD}" srcOrd="9" destOrd="0" presId="urn:microsoft.com/office/officeart/2005/8/layout/default"/>
    <dgm:cxn modelId="{A0F59DC9-A9DB-BE41-BDBA-277AEA4A55C4}" type="presParOf" srcId="{BE1F4295-FCF0-4A43-9746-5CC3C1868E80}" destId="{4F190E3A-8271-3543-8F06-FA48D1AE07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3EA342-FC72-46B8-9B96-BD899606B6A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4BF304-F370-4014-9CAF-317F04349A1F}">
      <dgm:prSet/>
      <dgm:spPr/>
      <dgm:t>
        <a:bodyPr/>
        <a:lstStyle/>
        <a:p>
          <a:r>
            <a:rPr lang="en-US"/>
            <a:t>What role does my Patience play in my Truth?</a:t>
          </a:r>
        </a:p>
      </dgm:t>
    </dgm:pt>
    <dgm:pt modelId="{85036536-336C-47B0-B190-3E6983DB5449}" type="parTrans" cxnId="{BC2EF6EC-D0D7-47DD-A08E-BE0C23A56DA2}">
      <dgm:prSet/>
      <dgm:spPr/>
      <dgm:t>
        <a:bodyPr/>
        <a:lstStyle/>
        <a:p>
          <a:endParaRPr lang="en-US"/>
        </a:p>
      </dgm:t>
    </dgm:pt>
    <dgm:pt modelId="{454CF1DE-E51D-4E94-8D02-40D2DC5F53E8}" type="sibTrans" cxnId="{BC2EF6EC-D0D7-47DD-A08E-BE0C23A56DA2}">
      <dgm:prSet/>
      <dgm:spPr/>
      <dgm:t>
        <a:bodyPr/>
        <a:lstStyle/>
        <a:p>
          <a:endParaRPr lang="en-US"/>
        </a:p>
      </dgm:t>
    </dgm:pt>
    <dgm:pt modelId="{6DC94468-09F7-4C14-AFB4-98622A875B5E}">
      <dgm:prSet/>
      <dgm:spPr/>
      <dgm:t>
        <a:bodyPr/>
        <a:lstStyle/>
        <a:p>
          <a:r>
            <a:rPr lang="en-US"/>
            <a:t>Am I more or less likely to patient with others when I am being Truthful? </a:t>
          </a:r>
        </a:p>
      </dgm:t>
    </dgm:pt>
    <dgm:pt modelId="{94AEE5E3-9C15-47D4-8E5A-C8C02902F448}" type="parTrans" cxnId="{60FA20D7-AD21-44C6-BBDD-CCC935588C6A}">
      <dgm:prSet/>
      <dgm:spPr/>
      <dgm:t>
        <a:bodyPr/>
        <a:lstStyle/>
        <a:p>
          <a:endParaRPr lang="en-US"/>
        </a:p>
      </dgm:t>
    </dgm:pt>
    <dgm:pt modelId="{30364EB2-BA53-4520-97E6-2085A08F1B7C}" type="sibTrans" cxnId="{60FA20D7-AD21-44C6-BBDD-CCC935588C6A}">
      <dgm:prSet/>
      <dgm:spPr/>
      <dgm:t>
        <a:bodyPr/>
        <a:lstStyle/>
        <a:p>
          <a:endParaRPr lang="en-US"/>
        </a:p>
      </dgm:t>
    </dgm:pt>
    <dgm:pt modelId="{65688055-0D04-4BBB-B4B1-90F86527ABB0}">
      <dgm:prSet/>
      <dgm:spPr/>
      <dgm:t>
        <a:bodyPr/>
        <a:lstStyle/>
        <a:p>
          <a:r>
            <a:rPr lang="en-US"/>
            <a:t>Am I more or less likely to be patient when others are being truthful with me?</a:t>
          </a:r>
        </a:p>
      </dgm:t>
    </dgm:pt>
    <dgm:pt modelId="{1A25B786-7889-4264-B727-1DA37CA6A4AE}" type="parTrans" cxnId="{6F73BB4F-FC1C-420E-912D-8D52DFC75E21}">
      <dgm:prSet/>
      <dgm:spPr/>
      <dgm:t>
        <a:bodyPr/>
        <a:lstStyle/>
        <a:p>
          <a:endParaRPr lang="en-US"/>
        </a:p>
      </dgm:t>
    </dgm:pt>
    <dgm:pt modelId="{AAAF7506-4B6A-441C-BB88-DC07ED8B7D68}" type="sibTrans" cxnId="{6F73BB4F-FC1C-420E-912D-8D52DFC75E21}">
      <dgm:prSet/>
      <dgm:spPr/>
      <dgm:t>
        <a:bodyPr/>
        <a:lstStyle/>
        <a:p>
          <a:endParaRPr lang="en-US"/>
        </a:p>
      </dgm:t>
    </dgm:pt>
    <dgm:pt modelId="{78887F4D-68FE-49B4-8CC8-828156764FB8}">
      <dgm:prSet/>
      <dgm:spPr/>
      <dgm:t>
        <a:bodyPr/>
        <a:lstStyle/>
        <a:p>
          <a:r>
            <a:rPr lang="en-US"/>
            <a:t>Am I more or less likely to be patient during challenging times when I am being truthful, seeking truth and have integrity?</a:t>
          </a:r>
        </a:p>
      </dgm:t>
    </dgm:pt>
    <dgm:pt modelId="{DBD37852-4B6B-4699-A646-8B728DC11197}" type="parTrans" cxnId="{2C46D7CA-AFEE-404F-8AA1-160F95D931F0}">
      <dgm:prSet/>
      <dgm:spPr/>
      <dgm:t>
        <a:bodyPr/>
        <a:lstStyle/>
        <a:p>
          <a:endParaRPr lang="en-US"/>
        </a:p>
      </dgm:t>
    </dgm:pt>
    <dgm:pt modelId="{6D05842E-2B50-4287-9AEE-A958DAFB997E}" type="sibTrans" cxnId="{2C46D7CA-AFEE-404F-8AA1-160F95D931F0}">
      <dgm:prSet/>
      <dgm:spPr/>
      <dgm:t>
        <a:bodyPr/>
        <a:lstStyle/>
        <a:p>
          <a:endParaRPr lang="en-US"/>
        </a:p>
      </dgm:t>
    </dgm:pt>
    <dgm:pt modelId="{613F3BF8-1D88-4FDE-8338-7632F62B75BF}">
      <dgm:prSet/>
      <dgm:spPr/>
      <dgm:t>
        <a:bodyPr/>
        <a:lstStyle/>
        <a:p>
          <a:r>
            <a:rPr lang="en-US"/>
            <a:t>Am I patient with falsehood? How can falsehood help me to find Truth and therefore more patience?</a:t>
          </a:r>
        </a:p>
      </dgm:t>
    </dgm:pt>
    <dgm:pt modelId="{65FE1CB2-1193-4D5C-BBAE-EC440EC922C2}" type="parTrans" cxnId="{60F8D162-9ADC-4BA2-AA80-009BBC9E388D}">
      <dgm:prSet/>
      <dgm:spPr/>
      <dgm:t>
        <a:bodyPr/>
        <a:lstStyle/>
        <a:p>
          <a:endParaRPr lang="en-US"/>
        </a:p>
      </dgm:t>
    </dgm:pt>
    <dgm:pt modelId="{1CDDFAB4-C186-4716-932D-112FF18DBEA6}" type="sibTrans" cxnId="{60F8D162-9ADC-4BA2-AA80-009BBC9E388D}">
      <dgm:prSet/>
      <dgm:spPr/>
      <dgm:t>
        <a:bodyPr/>
        <a:lstStyle/>
        <a:p>
          <a:endParaRPr lang="en-US"/>
        </a:p>
      </dgm:t>
    </dgm:pt>
    <dgm:pt modelId="{3E81C443-41D8-4E56-AE8A-091D61618014}">
      <dgm:prSet/>
      <dgm:spPr/>
      <dgm:t>
        <a:bodyPr/>
        <a:lstStyle/>
        <a:p>
          <a:r>
            <a:rPr lang="en-US"/>
            <a:t>How can I seek and express Truth without patience?</a:t>
          </a:r>
        </a:p>
      </dgm:t>
    </dgm:pt>
    <dgm:pt modelId="{A52C8B2D-1F90-4890-A837-5DA05C16C27E}" type="parTrans" cxnId="{DCB6EBA0-A33C-49CD-9514-2B9F629915B2}">
      <dgm:prSet/>
      <dgm:spPr/>
      <dgm:t>
        <a:bodyPr/>
        <a:lstStyle/>
        <a:p>
          <a:endParaRPr lang="en-US"/>
        </a:p>
      </dgm:t>
    </dgm:pt>
    <dgm:pt modelId="{3369DBC1-F214-46BC-B699-C5FDC9E1D862}" type="sibTrans" cxnId="{DCB6EBA0-A33C-49CD-9514-2B9F629915B2}">
      <dgm:prSet/>
      <dgm:spPr/>
      <dgm:t>
        <a:bodyPr/>
        <a:lstStyle/>
        <a:p>
          <a:endParaRPr lang="en-US"/>
        </a:p>
      </dgm:t>
    </dgm:pt>
    <dgm:pt modelId="{38371B61-36EF-4769-AB01-B7695CFC3329}">
      <dgm:prSet/>
      <dgm:spPr/>
      <dgm:t>
        <a:bodyPr/>
        <a:lstStyle/>
        <a:p>
          <a:r>
            <a:rPr lang="en-US"/>
            <a:t>How can I become more patient without seeking Truth?</a:t>
          </a:r>
        </a:p>
      </dgm:t>
    </dgm:pt>
    <dgm:pt modelId="{8D098691-D0C4-4FD4-AD0F-3A46FD529DB7}" type="parTrans" cxnId="{7135C8EC-473F-47A5-8195-996EEA74900B}">
      <dgm:prSet/>
      <dgm:spPr/>
      <dgm:t>
        <a:bodyPr/>
        <a:lstStyle/>
        <a:p>
          <a:endParaRPr lang="en-US"/>
        </a:p>
      </dgm:t>
    </dgm:pt>
    <dgm:pt modelId="{E4FBC002-6AD8-454C-A9B0-0B911DA1AFA0}" type="sibTrans" cxnId="{7135C8EC-473F-47A5-8195-996EEA74900B}">
      <dgm:prSet/>
      <dgm:spPr/>
      <dgm:t>
        <a:bodyPr/>
        <a:lstStyle/>
        <a:p>
          <a:endParaRPr lang="en-US"/>
        </a:p>
      </dgm:t>
    </dgm:pt>
    <dgm:pt modelId="{ED9907D9-60CA-43BF-A11B-46C440C89E8D}">
      <dgm:prSet/>
      <dgm:spPr/>
      <dgm:t>
        <a:bodyPr/>
        <a:lstStyle/>
        <a:p>
          <a:r>
            <a:rPr lang="en-US"/>
            <a:t>Am I patient in my journey of seeking Truth? Am I patient with others when they speak their Truth?</a:t>
          </a:r>
        </a:p>
      </dgm:t>
    </dgm:pt>
    <dgm:pt modelId="{5849E08F-C3D7-44A0-98ED-201968E5623D}" type="parTrans" cxnId="{C744ACC2-FAF8-49D7-80B0-D24F7F25C198}">
      <dgm:prSet/>
      <dgm:spPr/>
      <dgm:t>
        <a:bodyPr/>
        <a:lstStyle/>
        <a:p>
          <a:endParaRPr lang="en-US"/>
        </a:p>
      </dgm:t>
    </dgm:pt>
    <dgm:pt modelId="{8011A32D-7B57-4D21-925D-0D9707F8887F}" type="sibTrans" cxnId="{C744ACC2-FAF8-49D7-80B0-D24F7F25C198}">
      <dgm:prSet/>
      <dgm:spPr/>
      <dgm:t>
        <a:bodyPr/>
        <a:lstStyle/>
        <a:p>
          <a:endParaRPr lang="en-US"/>
        </a:p>
      </dgm:t>
    </dgm:pt>
    <dgm:pt modelId="{A8858DA7-CD6E-4A8E-A997-E88CBD923D47}">
      <dgm:prSet/>
      <dgm:spPr/>
      <dgm:t>
        <a:bodyPr/>
        <a:lstStyle/>
        <a:p>
          <a:r>
            <a:rPr lang="en-US"/>
            <a:t>How can my Patience help me to become more Truthful with myself and others? How can my Truth help me to become more patient with myself and others in our journeys of seeking Truth?</a:t>
          </a:r>
        </a:p>
      </dgm:t>
    </dgm:pt>
    <dgm:pt modelId="{4900F294-D6D2-474D-BF36-A12A5764FEFA}" type="parTrans" cxnId="{490F0F95-F1F8-44EC-ABB5-6C0667E057F9}">
      <dgm:prSet/>
      <dgm:spPr/>
      <dgm:t>
        <a:bodyPr/>
        <a:lstStyle/>
        <a:p>
          <a:endParaRPr lang="en-US"/>
        </a:p>
      </dgm:t>
    </dgm:pt>
    <dgm:pt modelId="{B1E11ED7-B32D-485B-9683-C2BC3E6B8CBA}" type="sibTrans" cxnId="{490F0F95-F1F8-44EC-ABB5-6C0667E057F9}">
      <dgm:prSet/>
      <dgm:spPr/>
      <dgm:t>
        <a:bodyPr/>
        <a:lstStyle/>
        <a:p>
          <a:endParaRPr lang="en-US"/>
        </a:p>
      </dgm:t>
    </dgm:pt>
    <dgm:pt modelId="{1F8CB01D-325C-E845-8DD2-EF1C7D294841}" type="pres">
      <dgm:prSet presAssocID="{A63EA342-FC72-46B8-9B96-BD899606B6AB}" presName="vert0" presStyleCnt="0">
        <dgm:presLayoutVars>
          <dgm:dir/>
          <dgm:animOne val="branch"/>
          <dgm:animLvl val="lvl"/>
        </dgm:presLayoutVars>
      </dgm:prSet>
      <dgm:spPr/>
    </dgm:pt>
    <dgm:pt modelId="{359F72CB-872F-3D45-A496-D4981DE8AF4E}" type="pres">
      <dgm:prSet presAssocID="{EC4BF304-F370-4014-9CAF-317F04349A1F}" presName="thickLine" presStyleLbl="alignNode1" presStyleIdx="0" presStyleCnt="9"/>
      <dgm:spPr/>
    </dgm:pt>
    <dgm:pt modelId="{B054DEB9-0884-0B4F-B716-790BB2EAA37A}" type="pres">
      <dgm:prSet presAssocID="{EC4BF304-F370-4014-9CAF-317F04349A1F}" presName="horz1" presStyleCnt="0"/>
      <dgm:spPr/>
    </dgm:pt>
    <dgm:pt modelId="{DA5255A7-1FD5-A44D-BA80-CBD7BF62DAAD}" type="pres">
      <dgm:prSet presAssocID="{EC4BF304-F370-4014-9CAF-317F04349A1F}" presName="tx1" presStyleLbl="revTx" presStyleIdx="0" presStyleCnt="9"/>
      <dgm:spPr/>
    </dgm:pt>
    <dgm:pt modelId="{2A21F727-B505-5B44-BB90-21B4E53E7718}" type="pres">
      <dgm:prSet presAssocID="{EC4BF304-F370-4014-9CAF-317F04349A1F}" presName="vert1" presStyleCnt="0"/>
      <dgm:spPr/>
    </dgm:pt>
    <dgm:pt modelId="{8AE79DB8-4E56-1741-ABC4-96B1E8F62E26}" type="pres">
      <dgm:prSet presAssocID="{6DC94468-09F7-4C14-AFB4-98622A875B5E}" presName="thickLine" presStyleLbl="alignNode1" presStyleIdx="1" presStyleCnt="9"/>
      <dgm:spPr/>
    </dgm:pt>
    <dgm:pt modelId="{7F62E951-8C6A-884F-907B-0F6904B4B298}" type="pres">
      <dgm:prSet presAssocID="{6DC94468-09F7-4C14-AFB4-98622A875B5E}" presName="horz1" presStyleCnt="0"/>
      <dgm:spPr/>
    </dgm:pt>
    <dgm:pt modelId="{CCBCCC52-AAA6-5944-9A59-450DD20F9CCA}" type="pres">
      <dgm:prSet presAssocID="{6DC94468-09F7-4C14-AFB4-98622A875B5E}" presName="tx1" presStyleLbl="revTx" presStyleIdx="1" presStyleCnt="9"/>
      <dgm:spPr/>
    </dgm:pt>
    <dgm:pt modelId="{539E1BD1-FAC9-B14B-AA98-D2EE74836C6F}" type="pres">
      <dgm:prSet presAssocID="{6DC94468-09F7-4C14-AFB4-98622A875B5E}" presName="vert1" presStyleCnt="0"/>
      <dgm:spPr/>
    </dgm:pt>
    <dgm:pt modelId="{E3E63F29-448C-A748-AAB9-A29E26F456A4}" type="pres">
      <dgm:prSet presAssocID="{65688055-0D04-4BBB-B4B1-90F86527ABB0}" presName="thickLine" presStyleLbl="alignNode1" presStyleIdx="2" presStyleCnt="9"/>
      <dgm:spPr/>
    </dgm:pt>
    <dgm:pt modelId="{21087C9A-EC02-4B4A-B441-38E0D05AE9F1}" type="pres">
      <dgm:prSet presAssocID="{65688055-0D04-4BBB-B4B1-90F86527ABB0}" presName="horz1" presStyleCnt="0"/>
      <dgm:spPr/>
    </dgm:pt>
    <dgm:pt modelId="{1B51A5B1-D72B-144E-B996-A187AA6662C3}" type="pres">
      <dgm:prSet presAssocID="{65688055-0D04-4BBB-B4B1-90F86527ABB0}" presName="tx1" presStyleLbl="revTx" presStyleIdx="2" presStyleCnt="9"/>
      <dgm:spPr/>
    </dgm:pt>
    <dgm:pt modelId="{EAEF9B69-4CB2-FF41-9268-F650345FA735}" type="pres">
      <dgm:prSet presAssocID="{65688055-0D04-4BBB-B4B1-90F86527ABB0}" presName="vert1" presStyleCnt="0"/>
      <dgm:spPr/>
    </dgm:pt>
    <dgm:pt modelId="{B7124004-B920-0344-A56B-C975E22FF3A4}" type="pres">
      <dgm:prSet presAssocID="{78887F4D-68FE-49B4-8CC8-828156764FB8}" presName="thickLine" presStyleLbl="alignNode1" presStyleIdx="3" presStyleCnt="9"/>
      <dgm:spPr/>
    </dgm:pt>
    <dgm:pt modelId="{EDFCF443-25CB-5446-948B-FE5876BB2B77}" type="pres">
      <dgm:prSet presAssocID="{78887F4D-68FE-49B4-8CC8-828156764FB8}" presName="horz1" presStyleCnt="0"/>
      <dgm:spPr/>
    </dgm:pt>
    <dgm:pt modelId="{D9E4B780-291E-C44B-BFB1-4F6F7FA6FB26}" type="pres">
      <dgm:prSet presAssocID="{78887F4D-68FE-49B4-8CC8-828156764FB8}" presName="tx1" presStyleLbl="revTx" presStyleIdx="3" presStyleCnt="9"/>
      <dgm:spPr/>
    </dgm:pt>
    <dgm:pt modelId="{8518FF87-1059-7C4B-A290-53EE650D64F5}" type="pres">
      <dgm:prSet presAssocID="{78887F4D-68FE-49B4-8CC8-828156764FB8}" presName="vert1" presStyleCnt="0"/>
      <dgm:spPr/>
    </dgm:pt>
    <dgm:pt modelId="{BDA4AC8E-25B0-7F4B-A1B9-66BAA4CC1855}" type="pres">
      <dgm:prSet presAssocID="{613F3BF8-1D88-4FDE-8338-7632F62B75BF}" presName="thickLine" presStyleLbl="alignNode1" presStyleIdx="4" presStyleCnt="9"/>
      <dgm:spPr/>
    </dgm:pt>
    <dgm:pt modelId="{C3E5811B-31B2-6D41-9AFB-88409D45C0E9}" type="pres">
      <dgm:prSet presAssocID="{613F3BF8-1D88-4FDE-8338-7632F62B75BF}" presName="horz1" presStyleCnt="0"/>
      <dgm:spPr/>
    </dgm:pt>
    <dgm:pt modelId="{37F84474-85B8-9D45-9E75-594D9C9ABA31}" type="pres">
      <dgm:prSet presAssocID="{613F3BF8-1D88-4FDE-8338-7632F62B75BF}" presName="tx1" presStyleLbl="revTx" presStyleIdx="4" presStyleCnt="9"/>
      <dgm:spPr/>
    </dgm:pt>
    <dgm:pt modelId="{FFDE60BD-3E3A-AB44-B93B-73CDD309E3C4}" type="pres">
      <dgm:prSet presAssocID="{613F3BF8-1D88-4FDE-8338-7632F62B75BF}" presName="vert1" presStyleCnt="0"/>
      <dgm:spPr/>
    </dgm:pt>
    <dgm:pt modelId="{AF896F78-8267-BE4C-9286-7AAE96136366}" type="pres">
      <dgm:prSet presAssocID="{3E81C443-41D8-4E56-AE8A-091D61618014}" presName="thickLine" presStyleLbl="alignNode1" presStyleIdx="5" presStyleCnt="9"/>
      <dgm:spPr/>
    </dgm:pt>
    <dgm:pt modelId="{FAE1EF19-9212-F24E-97B3-1B012CE90A7B}" type="pres">
      <dgm:prSet presAssocID="{3E81C443-41D8-4E56-AE8A-091D61618014}" presName="horz1" presStyleCnt="0"/>
      <dgm:spPr/>
    </dgm:pt>
    <dgm:pt modelId="{34D57049-5D0A-CE42-8DFA-A58843D0E394}" type="pres">
      <dgm:prSet presAssocID="{3E81C443-41D8-4E56-AE8A-091D61618014}" presName="tx1" presStyleLbl="revTx" presStyleIdx="5" presStyleCnt="9"/>
      <dgm:spPr/>
    </dgm:pt>
    <dgm:pt modelId="{687948A0-03CE-E544-9061-A687B2C00DA6}" type="pres">
      <dgm:prSet presAssocID="{3E81C443-41D8-4E56-AE8A-091D61618014}" presName="vert1" presStyleCnt="0"/>
      <dgm:spPr/>
    </dgm:pt>
    <dgm:pt modelId="{85208163-BF40-0146-AD48-908C309223CE}" type="pres">
      <dgm:prSet presAssocID="{38371B61-36EF-4769-AB01-B7695CFC3329}" presName="thickLine" presStyleLbl="alignNode1" presStyleIdx="6" presStyleCnt="9"/>
      <dgm:spPr/>
    </dgm:pt>
    <dgm:pt modelId="{5F94F2C5-D1E2-9B42-B4E3-04967555B5B6}" type="pres">
      <dgm:prSet presAssocID="{38371B61-36EF-4769-AB01-B7695CFC3329}" presName="horz1" presStyleCnt="0"/>
      <dgm:spPr/>
    </dgm:pt>
    <dgm:pt modelId="{CA3B83E9-F254-0440-A1DF-3E0B2395C1EF}" type="pres">
      <dgm:prSet presAssocID="{38371B61-36EF-4769-AB01-B7695CFC3329}" presName="tx1" presStyleLbl="revTx" presStyleIdx="6" presStyleCnt="9"/>
      <dgm:spPr/>
    </dgm:pt>
    <dgm:pt modelId="{B22FAF86-4BC1-2943-A8A9-E36F23F10D91}" type="pres">
      <dgm:prSet presAssocID="{38371B61-36EF-4769-AB01-B7695CFC3329}" presName="vert1" presStyleCnt="0"/>
      <dgm:spPr/>
    </dgm:pt>
    <dgm:pt modelId="{06C7A2A2-27E1-B84B-86E5-060510AA4057}" type="pres">
      <dgm:prSet presAssocID="{ED9907D9-60CA-43BF-A11B-46C440C89E8D}" presName="thickLine" presStyleLbl="alignNode1" presStyleIdx="7" presStyleCnt="9"/>
      <dgm:spPr/>
    </dgm:pt>
    <dgm:pt modelId="{296FC647-3774-AB43-935C-50199E2B8B52}" type="pres">
      <dgm:prSet presAssocID="{ED9907D9-60CA-43BF-A11B-46C440C89E8D}" presName="horz1" presStyleCnt="0"/>
      <dgm:spPr/>
    </dgm:pt>
    <dgm:pt modelId="{B1A4AA36-AC02-1D4A-BFA9-CC319F66602F}" type="pres">
      <dgm:prSet presAssocID="{ED9907D9-60CA-43BF-A11B-46C440C89E8D}" presName="tx1" presStyleLbl="revTx" presStyleIdx="7" presStyleCnt="9"/>
      <dgm:spPr/>
    </dgm:pt>
    <dgm:pt modelId="{B4B15C1D-AF9C-5E4E-8AEA-B2B86DB20EE3}" type="pres">
      <dgm:prSet presAssocID="{ED9907D9-60CA-43BF-A11B-46C440C89E8D}" presName="vert1" presStyleCnt="0"/>
      <dgm:spPr/>
    </dgm:pt>
    <dgm:pt modelId="{A57A98E7-0D51-864D-9615-38C00FBCBD38}" type="pres">
      <dgm:prSet presAssocID="{A8858DA7-CD6E-4A8E-A997-E88CBD923D47}" presName="thickLine" presStyleLbl="alignNode1" presStyleIdx="8" presStyleCnt="9"/>
      <dgm:spPr/>
    </dgm:pt>
    <dgm:pt modelId="{A980229B-F545-6D48-8367-89850C6DD04D}" type="pres">
      <dgm:prSet presAssocID="{A8858DA7-CD6E-4A8E-A997-E88CBD923D47}" presName="horz1" presStyleCnt="0"/>
      <dgm:spPr/>
    </dgm:pt>
    <dgm:pt modelId="{6F2C629D-D783-C444-9BD0-DB956680C17A}" type="pres">
      <dgm:prSet presAssocID="{A8858DA7-CD6E-4A8E-A997-E88CBD923D47}" presName="tx1" presStyleLbl="revTx" presStyleIdx="8" presStyleCnt="9"/>
      <dgm:spPr/>
    </dgm:pt>
    <dgm:pt modelId="{FA567CEB-B5E4-CA45-B494-1A797A3AA7B4}" type="pres">
      <dgm:prSet presAssocID="{A8858DA7-CD6E-4A8E-A997-E88CBD923D47}" presName="vert1" presStyleCnt="0"/>
      <dgm:spPr/>
    </dgm:pt>
  </dgm:ptLst>
  <dgm:cxnLst>
    <dgm:cxn modelId="{09F69B0D-4534-A043-B71A-2C7609D8129C}" type="presOf" srcId="{EC4BF304-F370-4014-9CAF-317F04349A1F}" destId="{DA5255A7-1FD5-A44D-BA80-CBD7BF62DAAD}" srcOrd="0" destOrd="0" presId="urn:microsoft.com/office/officeart/2008/layout/LinedList"/>
    <dgm:cxn modelId="{E8BB3B38-0514-B64D-AF80-74FC9AF220E6}" type="presOf" srcId="{65688055-0D04-4BBB-B4B1-90F86527ABB0}" destId="{1B51A5B1-D72B-144E-B996-A187AA6662C3}" srcOrd="0" destOrd="0" presId="urn:microsoft.com/office/officeart/2008/layout/LinedList"/>
    <dgm:cxn modelId="{5D990045-8F93-5842-8947-2BB665E00D75}" type="presOf" srcId="{ED9907D9-60CA-43BF-A11B-46C440C89E8D}" destId="{B1A4AA36-AC02-1D4A-BFA9-CC319F66602F}" srcOrd="0" destOrd="0" presId="urn:microsoft.com/office/officeart/2008/layout/LinedList"/>
    <dgm:cxn modelId="{6F73BB4F-FC1C-420E-912D-8D52DFC75E21}" srcId="{A63EA342-FC72-46B8-9B96-BD899606B6AB}" destId="{65688055-0D04-4BBB-B4B1-90F86527ABB0}" srcOrd="2" destOrd="0" parTransId="{1A25B786-7889-4264-B727-1DA37CA6A4AE}" sibTransId="{AAAF7506-4B6A-441C-BB88-DC07ED8B7D68}"/>
    <dgm:cxn modelId="{FE1C7451-F7E3-B640-A329-E57CCE2E0209}" type="presOf" srcId="{6DC94468-09F7-4C14-AFB4-98622A875B5E}" destId="{CCBCCC52-AAA6-5944-9A59-450DD20F9CCA}" srcOrd="0" destOrd="0" presId="urn:microsoft.com/office/officeart/2008/layout/LinedList"/>
    <dgm:cxn modelId="{60F8D162-9ADC-4BA2-AA80-009BBC9E388D}" srcId="{A63EA342-FC72-46B8-9B96-BD899606B6AB}" destId="{613F3BF8-1D88-4FDE-8338-7632F62B75BF}" srcOrd="4" destOrd="0" parTransId="{65FE1CB2-1193-4D5C-BBAE-EC440EC922C2}" sibTransId="{1CDDFAB4-C186-4716-932D-112FF18DBEA6}"/>
    <dgm:cxn modelId="{F5F1B96E-3B31-E049-9FA8-68AA4C6E7773}" type="presOf" srcId="{A8858DA7-CD6E-4A8E-A997-E88CBD923D47}" destId="{6F2C629D-D783-C444-9BD0-DB956680C17A}" srcOrd="0" destOrd="0" presId="urn:microsoft.com/office/officeart/2008/layout/LinedList"/>
    <dgm:cxn modelId="{490F0F95-F1F8-44EC-ABB5-6C0667E057F9}" srcId="{A63EA342-FC72-46B8-9B96-BD899606B6AB}" destId="{A8858DA7-CD6E-4A8E-A997-E88CBD923D47}" srcOrd="8" destOrd="0" parTransId="{4900F294-D6D2-474D-BF36-A12A5764FEFA}" sibTransId="{B1E11ED7-B32D-485B-9683-C2BC3E6B8CBA}"/>
    <dgm:cxn modelId="{F7907597-8D57-1A44-B12E-70B20CAC7D39}" type="presOf" srcId="{613F3BF8-1D88-4FDE-8338-7632F62B75BF}" destId="{37F84474-85B8-9D45-9E75-594D9C9ABA31}" srcOrd="0" destOrd="0" presId="urn:microsoft.com/office/officeart/2008/layout/LinedList"/>
    <dgm:cxn modelId="{DCB6EBA0-A33C-49CD-9514-2B9F629915B2}" srcId="{A63EA342-FC72-46B8-9B96-BD899606B6AB}" destId="{3E81C443-41D8-4E56-AE8A-091D61618014}" srcOrd="5" destOrd="0" parTransId="{A52C8B2D-1F90-4890-A837-5DA05C16C27E}" sibTransId="{3369DBC1-F214-46BC-B699-C5FDC9E1D862}"/>
    <dgm:cxn modelId="{C744ACC2-FAF8-49D7-80B0-D24F7F25C198}" srcId="{A63EA342-FC72-46B8-9B96-BD899606B6AB}" destId="{ED9907D9-60CA-43BF-A11B-46C440C89E8D}" srcOrd="7" destOrd="0" parTransId="{5849E08F-C3D7-44A0-98ED-201968E5623D}" sibTransId="{8011A32D-7B57-4D21-925D-0D9707F8887F}"/>
    <dgm:cxn modelId="{2C46D7CA-AFEE-404F-8AA1-160F95D931F0}" srcId="{A63EA342-FC72-46B8-9B96-BD899606B6AB}" destId="{78887F4D-68FE-49B4-8CC8-828156764FB8}" srcOrd="3" destOrd="0" parTransId="{DBD37852-4B6B-4699-A646-8B728DC11197}" sibTransId="{6D05842E-2B50-4287-9AEE-A958DAFB997E}"/>
    <dgm:cxn modelId="{60FA20D7-AD21-44C6-BBDD-CCC935588C6A}" srcId="{A63EA342-FC72-46B8-9B96-BD899606B6AB}" destId="{6DC94468-09F7-4C14-AFB4-98622A875B5E}" srcOrd="1" destOrd="0" parTransId="{94AEE5E3-9C15-47D4-8E5A-C8C02902F448}" sibTransId="{30364EB2-BA53-4520-97E6-2085A08F1B7C}"/>
    <dgm:cxn modelId="{501F31D9-2AEF-8A49-A1A7-2E1C34B7A3ED}" type="presOf" srcId="{3E81C443-41D8-4E56-AE8A-091D61618014}" destId="{34D57049-5D0A-CE42-8DFA-A58843D0E394}" srcOrd="0" destOrd="0" presId="urn:microsoft.com/office/officeart/2008/layout/LinedList"/>
    <dgm:cxn modelId="{4A19E5DA-B6F9-B840-8F81-64D8F9EE7CF6}" type="presOf" srcId="{78887F4D-68FE-49B4-8CC8-828156764FB8}" destId="{D9E4B780-291E-C44B-BFB1-4F6F7FA6FB26}" srcOrd="0" destOrd="0" presId="urn:microsoft.com/office/officeart/2008/layout/LinedList"/>
    <dgm:cxn modelId="{4C0C2BE5-748B-2E40-B3B7-F4418FCA177C}" type="presOf" srcId="{A63EA342-FC72-46B8-9B96-BD899606B6AB}" destId="{1F8CB01D-325C-E845-8DD2-EF1C7D294841}" srcOrd="0" destOrd="0" presId="urn:microsoft.com/office/officeart/2008/layout/LinedList"/>
    <dgm:cxn modelId="{7135C8EC-473F-47A5-8195-996EEA74900B}" srcId="{A63EA342-FC72-46B8-9B96-BD899606B6AB}" destId="{38371B61-36EF-4769-AB01-B7695CFC3329}" srcOrd="6" destOrd="0" parTransId="{8D098691-D0C4-4FD4-AD0F-3A46FD529DB7}" sibTransId="{E4FBC002-6AD8-454C-A9B0-0B911DA1AFA0}"/>
    <dgm:cxn modelId="{BC2EF6EC-D0D7-47DD-A08E-BE0C23A56DA2}" srcId="{A63EA342-FC72-46B8-9B96-BD899606B6AB}" destId="{EC4BF304-F370-4014-9CAF-317F04349A1F}" srcOrd="0" destOrd="0" parTransId="{85036536-336C-47B0-B190-3E6983DB5449}" sibTransId="{454CF1DE-E51D-4E94-8D02-40D2DC5F53E8}"/>
    <dgm:cxn modelId="{72DB68F3-330E-904A-B712-9D2DDD31D9B3}" type="presOf" srcId="{38371B61-36EF-4769-AB01-B7695CFC3329}" destId="{CA3B83E9-F254-0440-A1DF-3E0B2395C1EF}" srcOrd="0" destOrd="0" presId="urn:microsoft.com/office/officeart/2008/layout/LinedList"/>
    <dgm:cxn modelId="{A4516668-CFB4-9949-81E4-FC84502016F5}" type="presParOf" srcId="{1F8CB01D-325C-E845-8DD2-EF1C7D294841}" destId="{359F72CB-872F-3D45-A496-D4981DE8AF4E}" srcOrd="0" destOrd="0" presId="urn:microsoft.com/office/officeart/2008/layout/LinedList"/>
    <dgm:cxn modelId="{ED7D8930-9599-9B4C-997B-5E6E40ADD117}" type="presParOf" srcId="{1F8CB01D-325C-E845-8DD2-EF1C7D294841}" destId="{B054DEB9-0884-0B4F-B716-790BB2EAA37A}" srcOrd="1" destOrd="0" presId="urn:microsoft.com/office/officeart/2008/layout/LinedList"/>
    <dgm:cxn modelId="{4F9DCD29-ADE2-EC44-9BCE-D36C74C40A69}" type="presParOf" srcId="{B054DEB9-0884-0B4F-B716-790BB2EAA37A}" destId="{DA5255A7-1FD5-A44D-BA80-CBD7BF62DAAD}" srcOrd="0" destOrd="0" presId="urn:microsoft.com/office/officeart/2008/layout/LinedList"/>
    <dgm:cxn modelId="{59B30B50-97F6-384E-8C29-5770F8027B38}" type="presParOf" srcId="{B054DEB9-0884-0B4F-B716-790BB2EAA37A}" destId="{2A21F727-B505-5B44-BB90-21B4E53E7718}" srcOrd="1" destOrd="0" presId="urn:microsoft.com/office/officeart/2008/layout/LinedList"/>
    <dgm:cxn modelId="{75674D8F-AEF9-2E48-8F07-953F3DAD96BE}" type="presParOf" srcId="{1F8CB01D-325C-E845-8DD2-EF1C7D294841}" destId="{8AE79DB8-4E56-1741-ABC4-96B1E8F62E26}" srcOrd="2" destOrd="0" presId="urn:microsoft.com/office/officeart/2008/layout/LinedList"/>
    <dgm:cxn modelId="{2E6FE837-A751-DD4C-B85C-BC766C3351E6}" type="presParOf" srcId="{1F8CB01D-325C-E845-8DD2-EF1C7D294841}" destId="{7F62E951-8C6A-884F-907B-0F6904B4B298}" srcOrd="3" destOrd="0" presId="urn:microsoft.com/office/officeart/2008/layout/LinedList"/>
    <dgm:cxn modelId="{702A0116-2F66-4740-A8BB-AF586E694F2E}" type="presParOf" srcId="{7F62E951-8C6A-884F-907B-0F6904B4B298}" destId="{CCBCCC52-AAA6-5944-9A59-450DD20F9CCA}" srcOrd="0" destOrd="0" presId="urn:microsoft.com/office/officeart/2008/layout/LinedList"/>
    <dgm:cxn modelId="{CBF0ECF0-10D6-2B4F-87C0-918B63EB8106}" type="presParOf" srcId="{7F62E951-8C6A-884F-907B-0F6904B4B298}" destId="{539E1BD1-FAC9-B14B-AA98-D2EE74836C6F}" srcOrd="1" destOrd="0" presId="urn:microsoft.com/office/officeart/2008/layout/LinedList"/>
    <dgm:cxn modelId="{26650F27-3141-3949-8695-AAC5BD10BB79}" type="presParOf" srcId="{1F8CB01D-325C-E845-8DD2-EF1C7D294841}" destId="{E3E63F29-448C-A748-AAB9-A29E26F456A4}" srcOrd="4" destOrd="0" presId="urn:microsoft.com/office/officeart/2008/layout/LinedList"/>
    <dgm:cxn modelId="{A6B7604D-9668-FA4D-AAAC-97D930AC953C}" type="presParOf" srcId="{1F8CB01D-325C-E845-8DD2-EF1C7D294841}" destId="{21087C9A-EC02-4B4A-B441-38E0D05AE9F1}" srcOrd="5" destOrd="0" presId="urn:microsoft.com/office/officeart/2008/layout/LinedList"/>
    <dgm:cxn modelId="{8CD19CFE-4BA3-B843-BFFC-6AAF8DECE26C}" type="presParOf" srcId="{21087C9A-EC02-4B4A-B441-38E0D05AE9F1}" destId="{1B51A5B1-D72B-144E-B996-A187AA6662C3}" srcOrd="0" destOrd="0" presId="urn:microsoft.com/office/officeart/2008/layout/LinedList"/>
    <dgm:cxn modelId="{A013F19E-B1C9-6447-8E55-961C89D4A998}" type="presParOf" srcId="{21087C9A-EC02-4B4A-B441-38E0D05AE9F1}" destId="{EAEF9B69-4CB2-FF41-9268-F650345FA735}" srcOrd="1" destOrd="0" presId="urn:microsoft.com/office/officeart/2008/layout/LinedList"/>
    <dgm:cxn modelId="{FE0E4F4A-FA33-A14E-98E3-C9F8368165EA}" type="presParOf" srcId="{1F8CB01D-325C-E845-8DD2-EF1C7D294841}" destId="{B7124004-B920-0344-A56B-C975E22FF3A4}" srcOrd="6" destOrd="0" presId="urn:microsoft.com/office/officeart/2008/layout/LinedList"/>
    <dgm:cxn modelId="{31C25E87-1BA1-3147-A22E-EFEAC2E0AB84}" type="presParOf" srcId="{1F8CB01D-325C-E845-8DD2-EF1C7D294841}" destId="{EDFCF443-25CB-5446-948B-FE5876BB2B77}" srcOrd="7" destOrd="0" presId="urn:microsoft.com/office/officeart/2008/layout/LinedList"/>
    <dgm:cxn modelId="{F821F093-50B4-3347-8E76-3FE5B31CE31A}" type="presParOf" srcId="{EDFCF443-25CB-5446-948B-FE5876BB2B77}" destId="{D9E4B780-291E-C44B-BFB1-4F6F7FA6FB26}" srcOrd="0" destOrd="0" presId="urn:microsoft.com/office/officeart/2008/layout/LinedList"/>
    <dgm:cxn modelId="{AAB5A6F3-37CA-AE49-B017-42012EAA2AC0}" type="presParOf" srcId="{EDFCF443-25CB-5446-948B-FE5876BB2B77}" destId="{8518FF87-1059-7C4B-A290-53EE650D64F5}" srcOrd="1" destOrd="0" presId="urn:microsoft.com/office/officeart/2008/layout/LinedList"/>
    <dgm:cxn modelId="{98CD6BBA-58AA-0A4B-AE47-0705FC8A1E14}" type="presParOf" srcId="{1F8CB01D-325C-E845-8DD2-EF1C7D294841}" destId="{BDA4AC8E-25B0-7F4B-A1B9-66BAA4CC1855}" srcOrd="8" destOrd="0" presId="urn:microsoft.com/office/officeart/2008/layout/LinedList"/>
    <dgm:cxn modelId="{0860128C-1140-8D48-B143-76FBAB026DD9}" type="presParOf" srcId="{1F8CB01D-325C-E845-8DD2-EF1C7D294841}" destId="{C3E5811B-31B2-6D41-9AFB-88409D45C0E9}" srcOrd="9" destOrd="0" presId="urn:microsoft.com/office/officeart/2008/layout/LinedList"/>
    <dgm:cxn modelId="{E628BF87-AF54-E448-885E-0DB2943BC05C}" type="presParOf" srcId="{C3E5811B-31B2-6D41-9AFB-88409D45C0E9}" destId="{37F84474-85B8-9D45-9E75-594D9C9ABA31}" srcOrd="0" destOrd="0" presId="urn:microsoft.com/office/officeart/2008/layout/LinedList"/>
    <dgm:cxn modelId="{7A6FA493-7D1D-684F-A700-4CF4A8FF0730}" type="presParOf" srcId="{C3E5811B-31B2-6D41-9AFB-88409D45C0E9}" destId="{FFDE60BD-3E3A-AB44-B93B-73CDD309E3C4}" srcOrd="1" destOrd="0" presId="urn:microsoft.com/office/officeart/2008/layout/LinedList"/>
    <dgm:cxn modelId="{E9872163-B22A-BB49-ADB1-3E4B4954B645}" type="presParOf" srcId="{1F8CB01D-325C-E845-8DD2-EF1C7D294841}" destId="{AF896F78-8267-BE4C-9286-7AAE96136366}" srcOrd="10" destOrd="0" presId="urn:microsoft.com/office/officeart/2008/layout/LinedList"/>
    <dgm:cxn modelId="{09AD0518-DE32-A248-B81F-5AC5951CCC01}" type="presParOf" srcId="{1F8CB01D-325C-E845-8DD2-EF1C7D294841}" destId="{FAE1EF19-9212-F24E-97B3-1B012CE90A7B}" srcOrd="11" destOrd="0" presId="urn:microsoft.com/office/officeart/2008/layout/LinedList"/>
    <dgm:cxn modelId="{96E53EE7-2478-C54B-A1F3-749052A6F391}" type="presParOf" srcId="{FAE1EF19-9212-F24E-97B3-1B012CE90A7B}" destId="{34D57049-5D0A-CE42-8DFA-A58843D0E394}" srcOrd="0" destOrd="0" presId="urn:microsoft.com/office/officeart/2008/layout/LinedList"/>
    <dgm:cxn modelId="{03992150-E104-5242-B250-499B4462067E}" type="presParOf" srcId="{FAE1EF19-9212-F24E-97B3-1B012CE90A7B}" destId="{687948A0-03CE-E544-9061-A687B2C00DA6}" srcOrd="1" destOrd="0" presId="urn:microsoft.com/office/officeart/2008/layout/LinedList"/>
    <dgm:cxn modelId="{FF0FF737-5BC8-A049-8B43-436A43EBD41E}" type="presParOf" srcId="{1F8CB01D-325C-E845-8DD2-EF1C7D294841}" destId="{85208163-BF40-0146-AD48-908C309223CE}" srcOrd="12" destOrd="0" presId="urn:microsoft.com/office/officeart/2008/layout/LinedList"/>
    <dgm:cxn modelId="{9D861D32-63B5-0646-A49F-E511AEDA13DE}" type="presParOf" srcId="{1F8CB01D-325C-E845-8DD2-EF1C7D294841}" destId="{5F94F2C5-D1E2-9B42-B4E3-04967555B5B6}" srcOrd="13" destOrd="0" presId="urn:microsoft.com/office/officeart/2008/layout/LinedList"/>
    <dgm:cxn modelId="{F8CDDEAB-0A26-4749-8E37-8DAA4FA9881D}" type="presParOf" srcId="{5F94F2C5-D1E2-9B42-B4E3-04967555B5B6}" destId="{CA3B83E9-F254-0440-A1DF-3E0B2395C1EF}" srcOrd="0" destOrd="0" presId="urn:microsoft.com/office/officeart/2008/layout/LinedList"/>
    <dgm:cxn modelId="{6B133A52-C9F2-2D4C-881E-1620B0A93873}" type="presParOf" srcId="{5F94F2C5-D1E2-9B42-B4E3-04967555B5B6}" destId="{B22FAF86-4BC1-2943-A8A9-E36F23F10D91}" srcOrd="1" destOrd="0" presId="urn:microsoft.com/office/officeart/2008/layout/LinedList"/>
    <dgm:cxn modelId="{466FC9C3-F621-8641-8785-5ADD8B323363}" type="presParOf" srcId="{1F8CB01D-325C-E845-8DD2-EF1C7D294841}" destId="{06C7A2A2-27E1-B84B-86E5-060510AA4057}" srcOrd="14" destOrd="0" presId="urn:microsoft.com/office/officeart/2008/layout/LinedList"/>
    <dgm:cxn modelId="{02019C0F-E823-3049-ABC8-D973CF658EDD}" type="presParOf" srcId="{1F8CB01D-325C-E845-8DD2-EF1C7D294841}" destId="{296FC647-3774-AB43-935C-50199E2B8B52}" srcOrd="15" destOrd="0" presId="urn:microsoft.com/office/officeart/2008/layout/LinedList"/>
    <dgm:cxn modelId="{A7AC3BBB-4257-8C44-96AB-B0494C571958}" type="presParOf" srcId="{296FC647-3774-AB43-935C-50199E2B8B52}" destId="{B1A4AA36-AC02-1D4A-BFA9-CC319F66602F}" srcOrd="0" destOrd="0" presId="urn:microsoft.com/office/officeart/2008/layout/LinedList"/>
    <dgm:cxn modelId="{A8D3CFC4-7FF3-2943-ADB8-77857BCEFC70}" type="presParOf" srcId="{296FC647-3774-AB43-935C-50199E2B8B52}" destId="{B4B15C1D-AF9C-5E4E-8AEA-B2B86DB20EE3}" srcOrd="1" destOrd="0" presId="urn:microsoft.com/office/officeart/2008/layout/LinedList"/>
    <dgm:cxn modelId="{88263627-C7F3-0742-BC1C-C84805519F9B}" type="presParOf" srcId="{1F8CB01D-325C-E845-8DD2-EF1C7D294841}" destId="{A57A98E7-0D51-864D-9615-38C00FBCBD38}" srcOrd="16" destOrd="0" presId="urn:microsoft.com/office/officeart/2008/layout/LinedList"/>
    <dgm:cxn modelId="{88F46514-1F9D-BD41-8AAF-8DD82785EF14}" type="presParOf" srcId="{1F8CB01D-325C-E845-8DD2-EF1C7D294841}" destId="{A980229B-F545-6D48-8367-89850C6DD04D}" srcOrd="17" destOrd="0" presId="urn:microsoft.com/office/officeart/2008/layout/LinedList"/>
    <dgm:cxn modelId="{919FBE2C-9DF1-8740-8182-CA629A9969FC}" type="presParOf" srcId="{A980229B-F545-6D48-8367-89850C6DD04D}" destId="{6F2C629D-D783-C444-9BD0-DB956680C17A}" srcOrd="0" destOrd="0" presId="urn:microsoft.com/office/officeart/2008/layout/LinedList"/>
    <dgm:cxn modelId="{960B29D7-0AFB-A048-B79F-3D2038457902}" type="presParOf" srcId="{A980229B-F545-6D48-8367-89850C6DD04D}" destId="{FA567CEB-B5E4-CA45-B494-1A797A3AA7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11C6E-C36C-46E0-A467-C5CDB9523A5A}"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7F2CF0-F79B-4973-ABAD-7248F835B9E9}">
      <dgm:prSet/>
      <dgm:spPr/>
      <dgm:t>
        <a:bodyPr/>
        <a:lstStyle/>
        <a:p>
          <a:pPr>
            <a:lnSpc>
              <a:spcPct val="100000"/>
            </a:lnSpc>
            <a:defRPr cap="all"/>
          </a:pPr>
          <a:r>
            <a:rPr lang="en-US"/>
            <a:t>Does my patience and endurance in working for that which I earn and receive not make the fruit of my labors taste more sweet?</a:t>
          </a:r>
        </a:p>
      </dgm:t>
    </dgm:pt>
    <dgm:pt modelId="{0E74D741-92DB-4216-A2FC-CD7E441ED7E2}" type="parTrans" cxnId="{DB1ADBC8-3720-48EE-A79C-353A9E9F24B4}">
      <dgm:prSet/>
      <dgm:spPr/>
      <dgm:t>
        <a:bodyPr/>
        <a:lstStyle/>
        <a:p>
          <a:endParaRPr lang="en-US"/>
        </a:p>
      </dgm:t>
    </dgm:pt>
    <dgm:pt modelId="{CFFF6465-0D0A-47B2-B39C-350571E227DE}" type="sibTrans" cxnId="{DB1ADBC8-3720-48EE-A79C-353A9E9F24B4}">
      <dgm:prSet/>
      <dgm:spPr/>
      <dgm:t>
        <a:bodyPr/>
        <a:lstStyle/>
        <a:p>
          <a:endParaRPr lang="en-US"/>
        </a:p>
      </dgm:t>
    </dgm:pt>
    <dgm:pt modelId="{02CB56C1-90D7-4217-9FFF-055272DFB4E9}">
      <dgm:prSet/>
      <dgm:spPr/>
      <dgm:t>
        <a:bodyPr/>
        <a:lstStyle/>
        <a:p>
          <a:pPr>
            <a:lnSpc>
              <a:spcPct val="100000"/>
            </a:lnSpc>
            <a:defRPr cap="all"/>
          </a:pPr>
          <a:r>
            <a:rPr lang="en-US"/>
            <a:t>Is my Patience not able to guide me to becoming more grateful so that I can live in a Home of Peace and Love?</a:t>
          </a:r>
        </a:p>
      </dgm:t>
    </dgm:pt>
    <dgm:pt modelId="{46747374-0D36-4A2B-8FCD-74E31BA786A1}" type="parTrans" cxnId="{73A89F51-795A-476B-BE2B-0D627BE0B302}">
      <dgm:prSet/>
      <dgm:spPr/>
      <dgm:t>
        <a:bodyPr/>
        <a:lstStyle/>
        <a:p>
          <a:endParaRPr lang="en-US"/>
        </a:p>
      </dgm:t>
    </dgm:pt>
    <dgm:pt modelId="{C16185DC-507E-406B-8DB8-F24BC7B43763}" type="sibTrans" cxnId="{73A89F51-795A-476B-BE2B-0D627BE0B302}">
      <dgm:prSet/>
      <dgm:spPr/>
      <dgm:t>
        <a:bodyPr/>
        <a:lstStyle/>
        <a:p>
          <a:endParaRPr lang="en-US"/>
        </a:p>
      </dgm:t>
    </dgm:pt>
    <dgm:pt modelId="{54921C51-0E36-4EDC-9C6E-08F336058B92}" type="pres">
      <dgm:prSet presAssocID="{22311C6E-C36C-46E0-A467-C5CDB9523A5A}" presName="root" presStyleCnt="0">
        <dgm:presLayoutVars>
          <dgm:dir/>
          <dgm:resizeHandles val="exact"/>
        </dgm:presLayoutVars>
      </dgm:prSet>
      <dgm:spPr/>
    </dgm:pt>
    <dgm:pt modelId="{A4B57B0A-A89F-4E65-BB31-CC470DC43E9E}" type="pres">
      <dgm:prSet presAssocID="{D77F2CF0-F79B-4973-ABAD-7248F835B9E9}" presName="compNode" presStyleCnt="0"/>
      <dgm:spPr/>
    </dgm:pt>
    <dgm:pt modelId="{AA282CA6-051B-4137-BD9F-B2A58EEBBDF5}" type="pres">
      <dgm:prSet presAssocID="{D77F2CF0-F79B-4973-ABAD-7248F835B9E9}" presName="iconBgRect" presStyleLbl="bgShp" presStyleIdx="0" presStyleCnt="2"/>
      <dgm:spPr/>
    </dgm:pt>
    <dgm:pt modelId="{0EB0D1C6-5A71-45D3-B39E-4B51B598BD82}" type="pres">
      <dgm:prSet presAssocID="{D77F2CF0-F79B-4973-ABAD-7248F835B9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8B8483A7-DEBE-40C5-AF52-FA28AE08FBE0}" type="pres">
      <dgm:prSet presAssocID="{D77F2CF0-F79B-4973-ABAD-7248F835B9E9}" presName="spaceRect" presStyleCnt="0"/>
      <dgm:spPr/>
    </dgm:pt>
    <dgm:pt modelId="{5B77D121-DAF7-45D4-BE73-3FAFE959C2CA}" type="pres">
      <dgm:prSet presAssocID="{D77F2CF0-F79B-4973-ABAD-7248F835B9E9}" presName="textRect" presStyleLbl="revTx" presStyleIdx="0" presStyleCnt="2">
        <dgm:presLayoutVars>
          <dgm:chMax val="1"/>
          <dgm:chPref val="1"/>
        </dgm:presLayoutVars>
      </dgm:prSet>
      <dgm:spPr/>
    </dgm:pt>
    <dgm:pt modelId="{27E29E6E-67D4-45E0-8D14-DE4D2C44A79F}" type="pres">
      <dgm:prSet presAssocID="{CFFF6465-0D0A-47B2-B39C-350571E227DE}" presName="sibTrans" presStyleCnt="0"/>
      <dgm:spPr/>
    </dgm:pt>
    <dgm:pt modelId="{C28FA43E-1CF3-4B70-B973-204FB2BC6704}" type="pres">
      <dgm:prSet presAssocID="{02CB56C1-90D7-4217-9FFF-055272DFB4E9}" presName="compNode" presStyleCnt="0"/>
      <dgm:spPr/>
    </dgm:pt>
    <dgm:pt modelId="{AA213EA8-94C3-402A-A079-2B29DDAC0E8B}" type="pres">
      <dgm:prSet presAssocID="{02CB56C1-90D7-4217-9FFF-055272DFB4E9}" presName="iconBgRect" presStyleLbl="bgShp" presStyleIdx="1" presStyleCnt="2"/>
      <dgm:spPr/>
    </dgm:pt>
    <dgm:pt modelId="{156C40FF-79AC-44BC-9636-51299672D57D}" type="pres">
      <dgm:prSet presAssocID="{02CB56C1-90D7-4217-9FFF-055272DFB4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733B30F8-B41A-4CFD-8911-B00FEA67B9FA}" type="pres">
      <dgm:prSet presAssocID="{02CB56C1-90D7-4217-9FFF-055272DFB4E9}" presName="spaceRect" presStyleCnt="0"/>
      <dgm:spPr/>
    </dgm:pt>
    <dgm:pt modelId="{4936AF92-09A2-45B2-8B3C-D41F44D6B676}" type="pres">
      <dgm:prSet presAssocID="{02CB56C1-90D7-4217-9FFF-055272DFB4E9}" presName="textRect" presStyleLbl="revTx" presStyleIdx="1" presStyleCnt="2">
        <dgm:presLayoutVars>
          <dgm:chMax val="1"/>
          <dgm:chPref val="1"/>
        </dgm:presLayoutVars>
      </dgm:prSet>
      <dgm:spPr/>
    </dgm:pt>
  </dgm:ptLst>
  <dgm:cxnLst>
    <dgm:cxn modelId="{73A89F51-795A-476B-BE2B-0D627BE0B302}" srcId="{22311C6E-C36C-46E0-A467-C5CDB9523A5A}" destId="{02CB56C1-90D7-4217-9FFF-055272DFB4E9}" srcOrd="1" destOrd="0" parTransId="{46747374-0D36-4A2B-8FCD-74E31BA786A1}" sibTransId="{C16185DC-507E-406B-8DB8-F24BC7B43763}"/>
    <dgm:cxn modelId="{AA22988C-0CF3-D04E-AED0-76BCE9A43F10}" type="presOf" srcId="{02CB56C1-90D7-4217-9FFF-055272DFB4E9}" destId="{4936AF92-09A2-45B2-8B3C-D41F44D6B676}" srcOrd="0" destOrd="0" presId="urn:microsoft.com/office/officeart/2018/5/layout/IconCircleLabelList"/>
    <dgm:cxn modelId="{DA162EBC-9BEB-554C-9DAF-19FBE1E3CA74}" type="presOf" srcId="{22311C6E-C36C-46E0-A467-C5CDB9523A5A}" destId="{54921C51-0E36-4EDC-9C6E-08F336058B92}" srcOrd="0" destOrd="0" presId="urn:microsoft.com/office/officeart/2018/5/layout/IconCircleLabelList"/>
    <dgm:cxn modelId="{DB1ADBC8-3720-48EE-A79C-353A9E9F24B4}" srcId="{22311C6E-C36C-46E0-A467-C5CDB9523A5A}" destId="{D77F2CF0-F79B-4973-ABAD-7248F835B9E9}" srcOrd="0" destOrd="0" parTransId="{0E74D741-92DB-4216-A2FC-CD7E441ED7E2}" sibTransId="{CFFF6465-0D0A-47B2-B39C-350571E227DE}"/>
    <dgm:cxn modelId="{BB429CDB-319E-2345-9ED8-37276FDB13F3}" type="presOf" srcId="{D77F2CF0-F79B-4973-ABAD-7248F835B9E9}" destId="{5B77D121-DAF7-45D4-BE73-3FAFE959C2CA}" srcOrd="0" destOrd="0" presId="urn:microsoft.com/office/officeart/2018/5/layout/IconCircleLabelList"/>
    <dgm:cxn modelId="{476BEAE8-8EC9-3F4D-AA37-53971A0483BA}" type="presParOf" srcId="{54921C51-0E36-4EDC-9C6E-08F336058B92}" destId="{A4B57B0A-A89F-4E65-BB31-CC470DC43E9E}" srcOrd="0" destOrd="0" presId="urn:microsoft.com/office/officeart/2018/5/layout/IconCircleLabelList"/>
    <dgm:cxn modelId="{5E80AD14-31F9-9744-91FB-7C7903112A27}" type="presParOf" srcId="{A4B57B0A-A89F-4E65-BB31-CC470DC43E9E}" destId="{AA282CA6-051B-4137-BD9F-B2A58EEBBDF5}" srcOrd="0" destOrd="0" presId="urn:microsoft.com/office/officeart/2018/5/layout/IconCircleLabelList"/>
    <dgm:cxn modelId="{9E7336CF-4AE0-DF43-BBAF-5DFD4D378038}" type="presParOf" srcId="{A4B57B0A-A89F-4E65-BB31-CC470DC43E9E}" destId="{0EB0D1C6-5A71-45D3-B39E-4B51B598BD82}" srcOrd="1" destOrd="0" presId="urn:microsoft.com/office/officeart/2018/5/layout/IconCircleLabelList"/>
    <dgm:cxn modelId="{3681EB1C-06C3-3543-85F7-B56844DFF560}" type="presParOf" srcId="{A4B57B0A-A89F-4E65-BB31-CC470DC43E9E}" destId="{8B8483A7-DEBE-40C5-AF52-FA28AE08FBE0}" srcOrd="2" destOrd="0" presId="urn:microsoft.com/office/officeart/2018/5/layout/IconCircleLabelList"/>
    <dgm:cxn modelId="{BD019943-DF68-FA40-B457-DC217E7907CD}" type="presParOf" srcId="{A4B57B0A-A89F-4E65-BB31-CC470DC43E9E}" destId="{5B77D121-DAF7-45D4-BE73-3FAFE959C2CA}" srcOrd="3" destOrd="0" presId="urn:microsoft.com/office/officeart/2018/5/layout/IconCircleLabelList"/>
    <dgm:cxn modelId="{6FCCD3AA-A2FA-A448-813D-C9E681664835}" type="presParOf" srcId="{54921C51-0E36-4EDC-9C6E-08F336058B92}" destId="{27E29E6E-67D4-45E0-8D14-DE4D2C44A79F}" srcOrd="1" destOrd="0" presId="urn:microsoft.com/office/officeart/2018/5/layout/IconCircleLabelList"/>
    <dgm:cxn modelId="{8AC2129B-5BB5-E44C-B025-0E11D21A8B5E}" type="presParOf" srcId="{54921C51-0E36-4EDC-9C6E-08F336058B92}" destId="{C28FA43E-1CF3-4B70-B973-204FB2BC6704}" srcOrd="2" destOrd="0" presId="urn:microsoft.com/office/officeart/2018/5/layout/IconCircleLabelList"/>
    <dgm:cxn modelId="{F151B685-C751-6149-867B-047E0AD7B46B}" type="presParOf" srcId="{C28FA43E-1CF3-4B70-B973-204FB2BC6704}" destId="{AA213EA8-94C3-402A-A079-2B29DDAC0E8B}" srcOrd="0" destOrd="0" presId="urn:microsoft.com/office/officeart/2018/5/layout/IconCircleLabelList"/>
    <dgm:cxn modelId="{24EEFC7F-B6EB-E142-880D-F4C9FE76E551}" type="presParOf" srcId="{C28FA43E-1CF3-4B70-B973-204FB2BC6704}" destId="{156C40FF-79AC-44BC-9636-51299672D57D}" srcOrd="1" destOrd="0" presId="urn:microsoft.com/office/officeart/2018/5/layout/IconCircleLabelList"/>
    <dgm:cxn modelId="{562C1022-1826-F449-A10E-9CE71EBF452D}" type="presParOf" srcId="{C28FA43E-1CF3-4B70-B973-204FB2BC6704}" destId="{733B30F8-B41A-4CFD-8911-B00FEA67B9FA}" srcOrd="2" destOrd="0" presId="urn:microsoft.com/office/officeart/2018/5/layout/IconCircleLabelList"/>
    <dgm:cxn modelId="{13D08D69-207D-8640-86D5-344414AC7FA5}" type="presParOf" srcId="{C28FA43E-1CF3-4B70-B973-204FB2BC6704}" destId="{4936AF92-09A2-45B2-8B3C-D41F44D6B67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48A0A3-83FE-49E6-B093-B6B34C15C3F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40834AE-083F-4902-87DC-6E9F64E6B788}">
      <dgm:prSet/>
      <dgm:spPr/>
      <dgm:t>
        <a:bodyPr/>
        <a:lstStyle/>
        <a:p>
          <a:r>
            <a:rPr lang="en-US"/>
            <a:t>What role does my Patience play in my Discipline?</a:t>
          </a:r>
        </a:p>
      </dgm:t>
    </dgm:pt>
    <dgm:pt modelId="{CC5CDF65-E708-4764-ABCA-E06C342A7348}" type="parTrans" cxnId="{2F7F3B32-7CE5-4455-976A-C5050405207C}">
      <dgm:prSet/>
      <dgm:spPr/>
      <dgm:t>
        <a:bodyPr/>
        <a:lstStyle/>
        <a:p>
          <a:endParaRPr lang="en-US"/>
        </a:p>
      </dgm:t>
    </dgm:pt>
    <dgm:pt modelId="{E98EBE89-7F27-4051-AC0C-6857BB3A5BD3}" type="sibTrans" cxnId="{2F7F3B32-7CE5-4455-976A-C5050405207C}">
      <dgm:prSet/>
      <dgm:spPr/>
      <dgm:t>
        <a:bodyPr/>
        <a:lstStyle/>
        <a:p>
          <a:endParaRPr lang="en-US"/>
        </a:p>
      </dgm:t>
    </dgm:pt>
    <dgm:pt modelId="{50221E43-F9DF-4CC2-A09E-A3610B080293}">
      <dgm:prSet/>
      <dgm:spPr/>
      <dgm:t>
        <a:bodyPr/>
        <a:lstStyle/>
        <a:p>
          <a:r>
            <a:rPr lang="en-US"/>
            <a:t>Am I more or less likely to be patient with others if I have no discipline in my life? Are others more or less likely to be patient with me if I were to become more disciplined?</a:t>
          </a:r>
        </a:p>
      </dgm:t>
    </dgm:pt>
    <dgm:pt modelId="{54ADD92A-0B6A-4A9A-A58A-087B3A35A73A}" type="parTrans" cxnId="{46DAFA8F-0A2C-4A4E-95C5-00924C2182F7}">
      <dgm:prSet/>
      <dgm:spPr/>
      <dgm:t>
        <a:bodyPr/>
        <a:lstStyle/>
        <a:p>
          <a:endParaRPr lang="en-US"/>
        </a:p>
      </dgm:t>
    </dgm:pt>
    <dgm:pt modelId="{2F047790-B97D-4F1D-9033-682C35422F23}" type="sibTrans" cxnId="{46DAFA8F-0A2C-4A4E-95C5-00924C2182F7}">
      <dgm:prSet/>
      <dgm:spPr/>
      <dgm:t>
        <a:bodyPr/>
        <a:lstStyle/>
        <a:p>
          <a:endParaRPr lang="en-US"/>
        </a:p>
      </dgm:t>
    </dgm:pt>
    <dgm:pt modelId="{9ED0C62B-4A06-470F-ADEA-E80D260476AC}">
      <dgm:prSet/>
      <dgm:spPr/>
      <dgm:t>
        <a:bodyPr/>
        <a:lstStyle/>
        <a:p>
          <a:r>
            <a:rPr lang="en-US"/>
            <a:t>Am I more or less likely to be patient with those who have no discipline or sense of responsibility in their lives?</a:t>
          </a:r>
        </a:p>
      </dgm:t>
    </dgm:pt>
    <dgm:pt modelId="{3FDE3176-0919-42EE-9CFD-876E309F169C}" type="parTrans" cxnId="{60FA7336-1E5C-4877-AF71-DB98340780F2}">
      <dgm:prSet/>
      <dgm:spPr/>
      <dgm:t>
        <a:bodyPr/>
        <a:lstStyle/>
        <a:p>
          <a:endParaRPr lang="en-US"/>
        </a:p>
      </dgm:t>
    </dgm:pt>
    <dgm:pt modelId="{6E3843DB-BA7E-43CA-8A7F-F76A51E9941A}" type="sibTrans" cxnId="{60FA7336-1E5C-4877-AF71-DB98340780F2}">
      <dgm:prSet/>
      <dgm:spPr/>
      <dgm:t>
        <a:bodyPr/>
        <a:lstStyle/>
        <a:p>
          <a:endParaRPr lang="en-US"/>
        </a:p>
      </dgm:t>
    </dgm:pt>
    <dgm:pt modelId="{DC1B2425-5FA0-4CAF-85C6-DE57EBE0AEBB}">
      <dgm:prSet/>
      <dgm:spPr/>
      <dgm:t>
        <a:bodyPr/>
        <a:lstStyle/>
        <a:p>
          <a:r>
            <a:rPr lang="en-US"/>
            <a:t>Am I more or less likely to be patient during times of hardship and struggle if I am disciplined in prayer and meditation so that I maintain my connection/relationship with my Creator?</a:t>
          </a:r>
        </a:p>
      </dgm:t>
    </dgm:pt>
    <dgm:pt modelId="{6219D675-D392-4A77-9488-09EE893E693B}" type="parTrans" cxnId="{C8A05A69-8154-40C7-913A-0F6A20E0A60A}">
      <dgm:prSet/>
      <dgm:spPr/>
      <dgm:t>
        <a:bodyPr/>
        <a:lstStyle/>
        <a:p>
          <a:endParaRPr lang="en-US"/>
        </a:p>
      </dgm:t>
    </dgm:pt>
    <dgm:pt modelId="{E6D1545F-2E57-4668-B73C-F4A358ADBDB4}" type="sibTrans" cxnId="{C8A05A69-8154-40C7-913A-0F6A20E0A60A}">
      <dgm:prSet/>
      <dgm:spPr/>
      <dgm:t>
        <a:bodyPr/>
        <a:lstStyle/>
        <a:p>
          <a:endParaRPr lang="en-US"/>
        </a:p>
      </dgm:t>
    </dgm:pt>
    <dgm:pt modelId="{FE6B1046-C9F1-425E-B89E-41AE10FBB58F}">
      <dgm:prSet/>
      <dgm:spPr/>
      <dgm:t>
        <a:bodyPr/>
        <a:lstStyle/>
        <a:p>
          <a:r>
            <a:rPr lang="en-US"/>
            <a:t>Am I more or less likely to maintain discipline without patience and perseverance?</a:t>
          </a:r>
        </a:p>
      </dgm:t>
    </dgm:pt>
    <dgm:pt modelId="{2E85F070-0D78-4311-8F93-E0241359BF55}" type="parTrans" cxnId="{2A61D5A5-153D-4507-B38C-59624F152F06}">
      <dgm:prSet/>
      <dgm:spPr/>
      <dgm:t>
        <a:bodyPr/>
        <a:lstStyle/>
        <a:p>
          <a:endParaRPr lang="en-US"/>
        </a:p>
      </dgm:t>
    </dgm:pt>
    <dgm:pt modelId="{923795A3-6B7F-48B5-B2F6-DB4E12B59A13}" type="sibTrans" cxnId="{2A61D5A5-153D-4507-B38C-59624F152F06}">
      <dgm:prSet/>
      <dgm:spPr/>
      <dgm:t>
        <a:bodyPr/>
        <a:lstStyle/>
        <a:p>
          <a:endParaRPr lang="en-US"/>
        </a:p>
      </dgm:t>
    </dgm:pt>
    <dgm:pt modelId="{456FFBCD-B1C9-4DDA-837C-D97B269536E4}">
      <dgm:prSet/>
      <dgm:spPr/>
      <dgm:t>
        <a:bodyPr/>
        <a:lstStyle/>
        <a:p>
          <a:r>
            <a:rPr lang="en-US"/>
            <a:t>How can my self discipline in prayer and meditation and other areas in my life help me to have a sense of responsibility in my life, help improve my relationships and to become more patient?</a:t>
          </a:r>
        </a:p>
      </dgm:t>
    </dgm:pt>
    <dgm:pt modelId="{62120B0C-EEE0-424A-B86D-4AFD947E4FD1}" type="parTrans" cxnId="{7FC0C779-5136-407E-9164-27E613471BBD}">
      <dgm:prSet/>
      <dgm:spPr/>
      <dgm:t>
        <a:bodyPr/>
        <a:lstStyle/>
        <a:p>
          <a:endParaRPr lang="en-US"/>
        </a:p>
      </dgm:t>
    </dgm:pt>
    <dgm:pt modelId="{A651727A-C8C0-4918-BBF8-5D71841E1B10}" type="sibTrans" cxnId="{7FC0C779-5136-407E-9164-27E613471BBD}">
      <dgm:prSet/>
      <dgm:spPr/>
      <dgm:t>
        <a:bodyPr/>
        <a:lstStyle/>
        <a:p>
          <a:endParaRPr lang="en-US"/>
        </a:p>
      </dgm:t>
    </dgm:pt>
    <dgm:pt modelId="{76767056-6E4D-4ECA-85CF-646BAE9EAC5C}">
      <dgm:prSet/>
      <dgm:spPr/>
      <dgm:t>
        <a:bodyPr/>
        <a:lstStyle/>
        <a:p>
          <a:r>
            <a:rPr lang="en-US"/>
            <a:t>How can my patience in working on my discipline help me?</a:t>
          </a:r>
        </a:p>
      </dgm:t>
    </dgm:pt>
    <dgm:pt modelId="{A67F27DF-404C-4F47-B94D-E829A74AD73C}" type="parTrans" cxnId="{2B9D8329-D73B-4578-8193-0051EE3B798B}">
      <dgm:prSet/>
      <dgm:spPr/>
      <dgm:t>
        <a:bodyPr/>
        <a:lstStyle/>
        <a:p>
          <a:endParaRPr lang="en-US"/>
        </a:p>
      </dgm:t>
    </dgm:pt>
    <dgm:pt modelId="{0DF6AE92-98F6-4BE4-B6CD-53E113F388A8}" type="sibTrans" cxnId="{2B9D8329-D73B-4578-8193-0051EE3B798B}">
      <dgm:prSet/>
      <dgm:spPr/>
      <dgm:t>
        <a:bodyPr/>
        <a:lstStyle/>
        <a:p>
          <a:endParaRPr lang="en-US"/>
        </a:p>
      </dgm:t>
    </dgm:pt>
    <dgm:pt modelId="{C9F6A2BE-6649-844B-BF44-1E6170D4A794}" type="pres">
      <dgm:prSet presAssocID="{BC48A0A3-83FE-49E6-B093-B6B34C15C3F2}" presName="diagram" presStyleCnt="0">
        <dgm:presLayoutVars>
          <dgm:dir/>
          <dgm:resizeHandles val="exact"/>
        </dgm:presLayoutVars>
      </dgm:prSet>
      <dgm:spPr/>
    </dgm:pt>
    <dgm:pt modelId="{BD8E2D37-4B55-EC41-9511-63B8B164B92C}" type="pres">
      <dgm:prSet presAssocID="{F40834AE-083F-4902-87DC-6E9F64E6B788}" presName="node" presStyleLbl="node1" presStyleIdx="0" presStyleCnt="7">
        <dgm:presLayoutVars>
          <dgm:bulletEnabled val="1"/>
        </dgm:presLayoutVars>
      </dgm:prSet>
      <dgm:spPr/>
    </dgm:pt>
    <dgm:pt modelId="{C6FAEF48-43CD-6B4F-B037-BC6407000EAB}" type="pres">
      <dgm:prSet presAssocID="{E98EBE89-7F27-4051-AC0C-6857BB3A5BD3}" presName="sibTrans" presStyleCnt="0"/>
      <dgm:spPr/>
    </dgm:pt>
    <dgm:pt modelId="{C9DAD4B2-9B3F-BE46-A9AC-2830429612BF}" type="pres">
      <dgm:prSet presAssocID="{50221E43-F9DF-4CC2-A09E-A3610B080293}" presName="node" presStyleLbl="node1" presStyleIdx="1" presStyleCnt="7">
        <dgm:presLayoutVars>
          <dgm:bulletEnabled val="1"/>
        </dgm:presLayoutVars>
      </dgm:prSet>
      <dgm:spPr/>
    </dgm:pt>
    <dgm:pt modelId="{CA8BF406-D4C0-8840-9FA6-ECF4330E1CCD}" type="pres">
      <dgm:prSet presAssocID="{2F047790-B97D-4F1D-9033-682C35422F23}" presName="sibTrans" presStyleCnt="0"/>
      <dgm:spPr/>
    </dgm:pt>
    <dgm:pt modelId="{C3766A75-6CF0-F24C-A3EB-EC97B8026FE9}" type="pres">
      <dgm:prSet presAssocID="{9ED0C62B-4A06-470F-ADEA-E80D260476AC}" presName="node" presStyleLbl="node1" presStyleIdx="2" presStyleCnt="7">
        <dgm:presLayoutVars>
          <dgm:bulletEnabled val="1"/>
        </dgm:presLayoutVars>
      </dgm:prSet>
      <dgm:spPr/>
    </dgm:pt>
    <dgm:pt modelId="{27060947-BBE4-7B4E-B547-68393DC5CFB0}" type="pres">
      <dgm:prSet presAssocID="{6E3843DB-BA7E-43CA-8A7F-F76A51E9941A}" presName="sibTrans" presStyleCnt="0"/>
      <dgm:spPr/>
    </dgm:pt>
    <dgm:pt modelId="{9F98A2B5-DCF8-D34E-B635-C316F93EF48C}" type="pres">
      <dgm:prSet presAssocID="{DC1B2425-5FA0-4CAF-85C6-DE57EBE0AEBB}" presName="node" presStyleLbl="node1" presStyleIdx="3" presStyleCnt="7">
        <dgm:presLayoutVars>
          <dgm:bulletEnabled val="1"/>
        </dgm:presLayoutVars>
      </dgm:prSet>
      <dgm:spPr/>
    </dgm:pt>
    <dgm:pt modelId="{09F814F4-E81E-9347-826E-505E6DB4A33C}" type="pres">
      <dgm:prSet presAssocID="{E6D1545F-2E57-4668-B73C-F4A358ADBDB4}" presName="sibTrans" presStyleCnt="0"/>
      <dgm:spPr/>
    </dgm:pt>
    <dgm:pt modelId="{8F2CBBA8-93A1-7D4E-A668-5807345B12A3}" type="pres">
      <dgm:prSet presAssocID="{FE6B1046-C9F1-425E-B89E-41AE10FBB58F}" presName="node" presStyleLbl="node1" presStyleIdx="4" presStyleCnt="7">
        <dgm:presLayoutVars>
          <dgm:bulletEnabled val="1"/>
        </dgm:presLayoutVars>
      </dgm:prSet>
      <dgm:spPr/>
    </dgm:pt>
    <dgm:pt modelId="{97AC86C7-0845-8345-A853-2B45BD8DE1B2}" type="pres">
      <dgm:prSet presAssocID="{923795A3-6B7F-48B5-B2F6-DB4E12B59A13}" presName="sibTrans" presStyleCnt="0"/>
      <dgm:spPr/>
    </dgm:pt>
    <dgm:pt modelId="{3F3597A2-4A9D-BE40-A9CC-05118FAD3B67}" type="pres">
      <dgm:prSet presAssocID="{456FFBCD-B1C9-4DDA-837C-D97B269536E4}" presName="node" presStyleLbl="node1" presStyleIdx="5" presStyleCnt="7">
        <dgm:presLayoutVars>
          <dgm:bulletEnabled val="1"/>
        </dgm:presLayoutVars>
      </dgm:prSet>
      <dgm:spPr/>
    </dgm:pt>
    <dgm:pt modelId="{F6A89E63-C19F-B34E-858F-18F84DA3F675}" type="pres">
      <dgm:prSet presAssocID="{A651727A-C8C0-4918-BBF8-5D71841E1B10}" presName="sibTrans" presStyleCnt="0"/>
      <dgm:spPr/>
    </dgm:pt>
    <dgm:pt modelId="{8321731F-4346-B743-8A14-1AD4E7E8430F}" type="pres">
      <dgm:prSet presAssocID="{76767056-6E4D-4ECA-85CF-646BAE9EAC5C}" presName="node" presStyleLbl="node1" presStyleIdx="6" presStyleCnt="7">
        <dgm:presLayoutVars>
          <dgm:bulletEnabled val="1"/>
        </dgm:presLayoutVars>
      </dgm:prSet>
      <dgm:spPr/>
    </dgm:pt>
  </dgm:ptLst>
  <dgm:cxnLst>
    <dgm:cxn modelId="{76B23802-F2A3-944C-8F40-0960B68B8AC5}" type="presOf" srcId="{FE6B1046-C9F1-425E-B89E-41AE10FBB58F}" destId="{8F2CBBA8-93A1-7D4E-A668-5807345B12A3}" srcOrd="0" destOrd="0" presId="urn:microsoft.com/office/officeart/2005/8/layout/default"/>
    <dgm:cxn modelId="{E67B7B11-3241-DC46-8B3B-0EFEEF41C29D}" type="presOf" srcId="{50221E43-F9DF-4CC2-A09E-A3610B080293}" destId="{C9DAD4B2-9B3F-BE46-A9AC-2830429612BF}" srcOrd="0" destOrd="0" presId="urn:microsoft.com/office/officeart/2005/8/layout/default"/>
    <dgm:cxn modelId="{2B9D8329-D73B-4578-8193-0051EE3B798B}" srcId="{BC48A0A3-83FE-49E6-B093-B6B34C15C3F2}" destId="{76767056-6E4D-4ECA-85CF-646BAE9EAC5C}" srcOrd="6" destOrd="0" parTransId="{A67F27DF-404C-4F47-B94D-E829A74AD73C}" sibTransId="{0DF6AE92-98F6-4BE4-B6CD-53E113F388A8}"/>
    <dgm:cxn modelId="{2F7F3B32-7CE5-4455-976A-C5050405207C}" srcId="{BC48A0A3-83FE-49E6-B093-B6B34C15C3F2}" destId="{F40834AE-083F-4902-87DC-6E9F64E6B788}" srcOrd="0" destOrd="0" parTransId="{CC5CDF65-E708-4764-ABCA-E06C342A7348}" sibTransId="{E98EBE89-7F27-4051-AC0C-6857BB3A5BD3}"/>
    <dgm:cxn modelId="{60FA7336-1E5C-4877-AF71-DB98340780F2}" srcId="{BC48A0A3-83FE-49E6-B093-B6B34C15C3F2}" destId="{9ED0C62B-4A06-470F-ADEA-E80D260476AC}" srcOrd="2" destOrd="0" parTransId="{3FDE3176-0919-42EE-9CFD-876E309F169C}" sibTransId="{6E3843DB-BA7E-43CA-8A7F-F76A51E9941A}"/>
    <dgm:cxn modelId="{AA0AD043-B545-5546-8C99-E84E39F04C6D}" type="presOf" srcId="{DC1B2425-5FA0-4CAF-85C6-DE57EBE0AEBB}" destId="{9F98A2B5-DCF8-D34E-B635-C316F93EF48C}" srcOrd="0" destOrd="0" presId="urn:microsoft.com/office/officeart/2005/8/layout/default"/>
    <dgm:cxn modelId="{B14E5146-506D-E444-872A-A768F67D883B}" type="presOf" srcId="{F40834AE-083F-4902-87DC-6E9F64E6B788}" destId="{BD8E2D37-4B55-EC41-9511-63B8B164B92C}" srcOrd="0" destOrd="0" presId="urn:microsoft.com/office/officeart/2005/8/layout/default"/>
    <dgm:cxn modelId="{C529E247-4E6F-944E-AFC3-4ACE79E9D23C}" type="presOf" srcId="{BC48A0A3-83FE-49E6-B093-B6B34C15C3F2}" destId="{C9F6A2BE-6649-844B-BF44-1E6170D4A794}" srcOrd="0" destOrd="0" presId="urn:microsoft.com/office/officeart/2005/8/layout/default"/>
    <dgm:cxn modelId="{C8A05A69-8154-40C7-913A-0F6A20E0A60A}" srcId="{BC48A0A3-83FE-49E6-B093-B6B34C15C3F2}" destId="{DC1B2425-5FA0-4CAF-85C6-DE57EBE0AEBB}" srcOrd="3" destOrd="0" parTransId="{6219D675-D392-4A77-9488-09EE893E693B}" sibTransId="{E6D1545F-2E57-4668-B73C-F4A358ADBDB4}"/>
    <dgm:cxn modelId="{7FC0C779-5136-407E-9164-27E613471BBD}" srcId="{BC48A0A3-83FE-49E6-B093-B6B34C15C3F2}" destId="{456FFBCD-B1C9-4DDA-837C-D97B269536E4}" srcOrd="5" destOrd="0" parTransId="{62120B0C-EEE0-424A-B86D-4AFD947E4FD1}" sibTransId="{A651727A-C8C0-4918-BBF8-5D71841E1B10}"/>
    <dgm:cxn modelId="{CB76DB86-5829-C342-BB9D-1480B79AB047}" type="presOf" srcId="{9ED0C62B-4A06-470F-ADEA-E80D260476AC}" destId="{C3766A75-6CF0-F24C-A3EB-EC97B8026FE9}" srcOrd="0" destOrd="0" presId="urn:microsoft.com/office/officeart/2005/8/layout/default"/>
    <dgm:cxn modelId="{46DAFA8F-0A2C-4A4E-95C5-00924C2182F7}" srcId="{BC48A0A3-83FE-49E6-B093-B6B34C15C3F2}" destId="{50221E43-F9DF-4CC2-A09E-A3610B080293}" srcOrd="1" destOrd="0" parTransId="{54ADD92A-0B6A-4A9A-A58A-087B3A35A73A}" sibTransId="{2F047790-B97D-4F1D-9033-682C35422F23}"/>
    <dgm:cxn modelId="{851D5B99-B7DF-A844-A6B7-AA1591D9DC2C}" type="presOf" srcId="{76767056-6E4D-4ECA-85CF-646BAE9EAC5C}" destId="{8321731F-4346-B743-8A14-1AD4E7E8430F}" srcOrd="0" destOrd="0" presId="urn:microsoft.com/office/officeart/2005/8/layout/default"/>
    <dgm:cxn modelId="{2A61D5A5-153D-4507-B38C-59624F152F06}" srcId="{BC48A0A3-83FE-49E6-B093-B6B34C15C3F2}" destId="{FE6B1046-C9F1-425E-B89E-41AE10FBB58F}" srcOrd="4" destOrd="0" parTransId="{2E85F070-0D78-4311-8F93-E0241359BF55}" sibTransId="{923795A3-6B7F-48B5-B2F6-DB4E12B59A13}"/>
    <dgm:cxn modelId="{B77BF0C2-F17A-0949-9A1B-9B0565D7B34B}" type="presOf" srcId="{456FFBCD-B1C9-4DDA-837C-D97B269536E4}" destId="{3F3597A2-4A9D-BE40-A9CC-05118FAD3B67}" srcOrd="0" destOrd="0" presId="urn:microsoft.com/office/officeart/2005/8/layout/default"/>
    <dgm:cxn modelId="{F0E72CA6-DC64-BE4F-AA75-7D1FECBE9B06}" type="presParOf" srcId="{C9F6A2BE-6649-844B-BF44-1E6170D4A794}" destId="{BD8E2D37-4B55-EC41-9511-63B8B164B92C}" srcOrd="0" destOrd="0" presId="urn:microsoft.com/office/officeart/2005/8/layout/default"/>
    <dgm:cxn modelId="{11E849FF-2CDD-D14D-8F64-202BCA0A1BC1}" type="presParOf" srcId="{C9F6A2BE-6649-844B-BF44-1E6170D4A794}" destId="{C6FAEF48-43CD-6B4F-B037-BC6407000EAB}" srcOrd="1" destOrd="0" presId="urn:microsoft.com/office/officeart/2005/8/layout/default"/>
    <dgm:cxn modelId="{D647441B-76AB-D44F-A818-EF58E20439BA}" type="presParOf" srcId="{C9F6A2BE-6649-844B-BF44-1E6170D4A794}" destId="{C9DAD4B2-9B3F-BE46-A9AC-2830429612BF}" srcOrd="2" destOrd="0" presId="urn:microsoft.com/office/officeart/2005/8/layout/default"/>
    <dgm:cxn modelId="{3776271D-0878-6C4C-BDAF-11DD8270816B}" type="presParOf" srcId="{C9F6A2BE-6649-844B-BF44-1E6170D4A794}" destId="{CA8BF406-D4C0-8840-9FA6-ECF4330E1CCD}" srcOrd="3" destOrd="0" presId="urn:microsoft.com/office/officeart/2005/8/layout/default"/>
    <dgm:cxn modelId="{0F6F9CD5-1347-E745-BB37-33308794AFA9}" type="presParOf" srcId="{C9F6A2BE-6649-844B-BF44-1E6170D4A794}" destId="{C3766A75-6CF0-F24C-A3EB-EC97B8026FE9}" srcOrd="4" destOrd="0" presId="urn:microsoft.com/office/officeart/2005/8/layout/default"/>
    <dgm:cxn modelId="{33B55733-1E28-1142-9941-EE16979B4D21}" type="presParOf" srcId="{C9F6A2BE-6649-844B-BF44-1E6170D4A794}" destId="{27060947-BBE4-7B4E-B547-68393DC5CFB0}" srcOrd="5" destOrd="0" presId="urn:microsoft.com/office/officeart/2005/8/layout/default"/>
    <dgm:cxn modelId="{4F3136AA-A507-6141-80AD-E32DB9D3ACEB}" type="presParOf" srcId="{C9F6A2BE-6649-844B-BF44-1E6170D4A794}" destId="{9F98A2B5-DCF8-D34E-B635-C316F93EF48C}" srcOrd="6" destOrd="0" presId="urn:microsoft.com/office/officeart/2005/8/layout/default"/>
    <dgm:cxn modelId="{4AB99601-C115-4840-8E26-321E3A316461}" type="presParOf" srcId="{C9F6A2BE-6649-844B-BF44-1E6170D4A794}" destId="{09F814F4-E81E-9347-826E-505E6DB4A33C}" srcOrd="7" destOrd="0" presId="urn:microsoft.com/office/officeart/2005/8/layout/default"/>
    <dgm:cxn modelId="{6C1C5174-A0D9-4247-94FA-157141735928}" type="presParOf" srcId="{C9F6A2BE-6649-844B-BF44-1E6170D4A794}" destId="{8F2CBBA8-93A1-7D4E-A668-5807345B12A3}" srcOrd="8" destOrd="0" presId="urn:microsoft.com/office/officeart/2005/8/layout/default"/>
    <dgm:cxn modelId="{DDF57111-2DD2-7240-856C-1171630FEC94}" type="presParOf" srcId="{C9F6A2BE-6649-844B-BF44-1E6170D4A794}" destId="{97AC86C7-0845-8345-A853-2B45BD8DE1B2}" srcOrd="9" destOrd="0" presId="urn:microsoft.com/office/officeart/2005/8/layout/default"/>
    <dgm:cxn modelId="{E35140C1-7526-AB41-AA67-9E672DFA7373}" type="presParOf" srcId="{C9F6A2BE-6649-844B-BF44-1E6170D4A794}" destId="{3F3597A2-4A9D-BE40-A9CC-05118FAD3B67}" srcOrd="10" destOrd="0" presId="urn:microsoft.com/office/officeart/2005/8/layout/default"/>
    <dgm:cxn modelId="{67530F2E-3D01-A749-8B49-81D8A55E6373}" type="presParOf" srcId="{C9F6A2BE-6649-844B-BF44-1E6170D4A794}" destId="{F6A89E63-C19F-B34E-858F-18F84DA3F675}" srcOrd="11" destOrd="0" presId="urn:microsoft.com/office/officeart/2005/8/layout/default"/>
    <dgm:cxn modelId="{EE8D9E50-1E26-344D-B18E-520B2AF62106}" type="presParOf" srcId="{C9F6A2BE-6649-844B-BF44-1E6170D4A794}" destId="{8321731F-4346-B743-8A14-1AD4E7E8430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4FBC0B0-531D-4663-8456-75D94080C45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4B8616D-461B-4E2A-8EF9-A4B0C5C86244}">
      <dgm:prSet/>
      <dgm:spPr/>
      <dgm:t>
        <a:bodyPr/>
        <a:lstStyle/>
        <a:p>
          <a:r>
            <a:rPr lang="en-US"/>
            <a:t>What role does patience play in my Respect?</a:t>
          </a:r>
        </a:p>
      </dgm:t>
    </dgm:pt>
    <dgm:pt modelId="{E53EC52F-1353-4E3A-B4DB-B2CEAAD903F0}" type="parTrans" cxnId="{E4A6BBD8-AA4A-4997-9A71-3CBF75B98D52}">
      <dgm:prSet/>
      <dgm:spPr/>
      <dgm:t>
        <a:bodyPr/>
        <a:lstStyle/>
        <a:p>
          <a:endParaRPr lang="en-US"/>
        </a:p>
      </dgm:t>
    </dgm:pt>
    <dgm:pt modelId="{46CE6FBD-7A9C-463E-9892-1AF38A6E6908}" type="sibTrans" cxnId="{E4A6BBD8-AA4A-4997-9A71-3CBF75B98D52}">
      <dgm:prSet/>
      <dgm:spPr/>
      <dgm:t>
        <a:bodyPr/>
        <a:lstStyle/>
        <a:p>
          <a:endParaRPr lang="en-US"/>
        </a:p>
      </dgm:t>
    </dgm:pt>
    <dgm:pt modelId="{ECCA76CC-18A3-490D-89A3-B29B725C55E8}">
      <dgm:prSet/>
      <dgm:spPr/>
      <dgm:t>
        <a:bodyPr/>
        <a:lstStyle/>
        <a:p>
          <a:r>
            <a:rPr lang="en-US"/>
            <a:t>Am I more or less likely to be patient with the one that I disrespect? </a:t>
          </a:r>
        </a:p>
      </dgm:t>
    </dgm:pt>
    <dgm:pt modelId="{55B3C991-569A-4962-B014-C69D7E406591}" type="parTrans" cxnId="{D2DC27A8-5598-4E6A-9EB9-4C015B60A000}">
      <dgm:prSet/>
      <dgm:spPr/>
      <dgm:t>
        <a:bodyPr/>
        <a:lstStyle/>
        <a:p>
          <a:endParaRPr lang="en-US"/>
        </a:p>
      </dgm:t>
    </dgm:pt>
    <dgm:pt modelId="{BC185C3E-2C6B-4495-A8AB-766BB098D137}" type="sibTrans" cxnId="{D2DC27A8-5598-4E6A-9EB9-4C015B60A000}">
      <dgm:prSet/>
      <dgm:spPr/>
      <dgm:t>
        <a:bodyPr/>
        <a:lstStyle/>
        <a:p>
          <a:endParaRPr lang="en-US"/>
        </a:p>
      </dgm:t>
    </dgm:pt>
    <dgm:pt modelId="{9EC6D996-DB67-4145-850C-7CF8F66334C0}">
      <dgm:prSet/>
      <dgm:spPr/>
      <dgm:t>
        <a:bodyPr/>
        <a:lstStyle/>
        <a:p>
          <a:r>
            <a:rPr lang="en-US"/>
            <a:t>Am I able to show respect to one that I am impatient with?</a:t>
          </a:r>
        </a:p>
      </dgm:t>
    </dgm:pt>
    <dgm:pt modelId="{1F5A2F7E-E412-49BC-BE78-4CEBB7DF68EA}" type="parTrans" cxnId="{FD101D00-B2DC-4040-A61A-C0825D4338BE}">
      <dgm:prSet/>
      <dgm:spPr/>
      <dgm:t>
        <a:bodyPr/>
        <a:lstStyle/>
        <a:p>
          <a:endParaRPr lang="en-US"/>
        </a:p>
      </dgm:t>
    </dgm:pt>
    <dgm:pt modelId="{837793FD-584B-43A8-8522-1308E818CD96}" type="sibTrans" cxnId="{FD101D00-B2DC-4040-A61A-C0825D4338BE}">
      <dgm:prSet/>
      <dgm:spPr/>
      <dgm:t>
        <a:bodyPr/>
        <a:lstStyle/>
        <a:p>
          <a:endParaRPr lang="en-US"/>
        </a:p>
      </dgm:t>
    </dgm:pt>
    <dgm:pt modelId="{B1F8B43F-01C5-4205-AE01-0A170AD73120}">
      <dgm:prSet/>
      <dgm:spPr/>
      <dgm:t>
        <a:bodyPr/>
        <a:lstStyle/>
        <a:p>
          <a:r>
            <a:rPr lang="en-US"/>
            <a:t>Do I have respect for my impatience? Do others have respect for my patience? Do I have patience towards the disrespect of another to me? Should I have more patience with my disrespect towards others?</a:t>
          </a:r>
        </a:p>
      </dgm:t>
    </dgm:pt>
    <dgm:pt modelId="{D06372F8-EF8E-4653-BB6A-6A7373483A67}" type="parTrans" cxnId="{709177B6-15C0-43D5-8226-A296B17CB710}">
      <dgm:prSet/>
      <dgm:spPr/>
      <dgm:t>
        <a:bodyPr/>
        <a:lstStyle/>
        <a:p>
          <a:endParaRPr lang="en-US"/>
        </a:p>
      </dgm:t>
    </dgm:pt>
    <dgm:pt modelId="{05B04F51-AFF0-459B-A16A-1EAAAB2BF600}" type="sibTrans" cxnId="{709177B6-15C0-43D5-8226-A296B17CB710}">
      <dgm:prSet/>
      <dgm:spPr/>
      <dgm:t>
        <a:bodyPr/>
        <a:lstStyle/>
        <a:p>
          <a:endParaRPr lang="en-US"/>
        </a:p>
      </dgm:t>
    </dgm:pt>
    <dgm:pt modelId="{5F916EF5-131D-4A1C-897D-932A08287896}">
      <dgm:prSet/>
      <dgm:spPr/>
      <dgm:t>
        <a:bodyPr/>
        <a:lstStyle/>
        <a:p>
          <a:r>
            <a:rPr lang="en-US"/>
            <a:t>How can I be patient without love? How can I love without respect? </a:t>
          </a:r>
        </a:p>
      </dgm:t>
    </dgm:pt>
    <dgm:pt modelId="{3984C1CC-7321-4A12-978D-B9DE4B92EA56}" type="parTrans" cxnId="{E147F120-89E2-47D1-829A-3457CD87BD7D}">
      <dgm:prSet/>
      <dgm:spPr/>
      <dgm:t>
        <a:bodyPr/>
        <a:lstStyle/>
        <a:p>
          <a:endParaRPr lang="en-US"/>
        </a:p>
      </dgm:t>
    </dgm:pt>
    <dgm:pt modelId="{0F04A027-12E3-464D-83F8-58F84AD85829}" type="sibTrans" cxnId="{E147F120-89E2-47D1-829A-3457CD87BD7D}">
      <dgm:prSet/>
      <dgm:spPr/>
      <dgm:t>
        <a:bodyPr/>
        <a:lstStyle/>
        <a:p>
          <a:endParaRPr lang="en-US"/>
        </a:p>
      </dgm:t>
    </dgm:pt>
    <dgm:pt modelId="{D00C8670-B79C-4DAE-BF51-03E4E5CDD001}">
      <dgm:prSet/>
      <dgm:spPr/>
      <dgm:t>
        <a:bodyPr/>
        <a:lstStyle/>
        <a:p>
          <a:r>
            <a:rPr lang="en-US"/>
            <a:t>How can working on my respect help me become more patient?</a:t>
          </a:r>
        </a:p>
      </dgm:t>
    </dgm:pt>
    <dgm:pt modelId="{70AA23E8-E1C1-4431-A4E8-B6DA85CC27C3}" type="parTrans" cxnId="{E123D929-628C-4DC2-80E6-7B316CE069BD}">
      <dgm:prSet/>
      <dgm:spPr/>
      <dgm:t>
        <a:bodyPr/>
        <a:lstStyle/>
        <a:p>
          <a:endParaRPr lang="en-US"/>
        </a:p>
      </dgm:t>
    </dgm:pt>
    <dgm:pt modelId="{5D85B295-5AB0-4AC8-AE00-0B750A031AEC}" type="sibTrans" cxnId="{E123D929-628C-4DC2-80E6-7B316CE069BD}">
      <dgm:prSet/>
      <dgm:spPr/>
      <dgm:t>
        <a:bodyPr/>
        <a:lstStyle/>
        <a:p>
          <a:endParaRPr lang="en-US"/>
        </a:p>
      </dgm:t>
    </dgm:pt>
    <dgm:pt modelId="{43BFB4D7-1B2B-4D9D-84F0-4F2BB1B84339}">
      <dgm:prSet/>
      <dgm:spPr/>
      <dgm:t>
        <a:bodyPr/>
        <a:lstStyle/>
        <a:p>
          <a:r>
            <a:rPr lang="en-US"/>
            <a:t>How can working on my patience help me to have more respect for Life?</a:t>
          </a:r>
        </a:p>
      </dgm:t>
    </dgm:pt>
    <dgm:pt modelId="{138436F3-9E31-412D-B545-14AB5B29DA4C}" type="parTrans" cxnId="{2E51EE02-EE14-4F3D-8F03-E53DA24CCD2A}">
      <dgm:prSet/>
      <dgm:spPr/>
      <dgm:t>
        <a:bodyPr/>
        <a:lstStyle/>
        <a:p>
          <a:endParaRPr lang="en-US"/>
        </a:p>
      </dgm:t>
    </dgm:pt>
    <dgm:pt modelId="{2DB29E8B-D82A-44D6-876A-54FC0B3C7361}" type="sibTrans" cxnId="{2E51EE02-EE14-4F3D-8F03-E53DA24CCD2A}">
      <dgm:prSet/>
      <dgm:spPr/>
      <dgm:t>
        <a:bodyPr/>
        <a:lstStyle/>
        <a:p>
          <a:endParaRPr lang="en-US"/>
        </a:p>
      </dgm:t>
    </dgm:pt>
    <dgm:pt modelId="{23B04AC9-C006-084A-B83B-8F53A227F8E8}" type="pres">
      <dgm:prSet presAssocID="{14FBC0B0-531D-4663-8456-75D94080C453}" presName="linear" presStyleCnt="0">
        <dgm:presLayoutVars>
          <dgm:animLvl val="lvl"/>
          <dgm:resizeHandles val="exact"/>
        </dgm:presLayoutVars>
      </dgm:prSet>
      <dgm:spPr/>
    </dgm:pt>
    <dgm:pt modelId="{D2C8CB77-20D5-BE49-92F6-FAFE69620493}" type="pres">
      <dgm:prSet presAssocID="{44B8616D-461B-4E2A-8EF9-A4B0C5C86244}" presName="parentText" presStyleLbl="node1" presStyleIdx="0" presStyleCnt="7">
        <dgm:presLayoutVars>
          <dgm:chMax val="0"/>
          <dgm:bulletEnabled val="1"/>
        </dgm:presLayoutVars>
      </dgm:prSet>
      <dgm:spPr/>
    </dgm:pt>
    <dgm:pt modelId="{C86FC871-22DF-424A-9EA4-B27951B1079F}" type="pres">
      <dgm:prSet presAssocID="{46CE6FBD-7A9C-463E-9892-1AF38A6E6908}" presName="spacer" presStyleCnt="0"/>
      <dgm:spPr/>
    </dgm:pt>
    <dgm:pt modelId="{24FBE512-3296-B045-9ACE-8C2A62A080EB}" type="pres">
      <dgm:prSet presAssocID="{ECCA76CC-18A3-490D-89A3-B29B725C55E8}" presName="parentText" presStyleLbl="node1" presStyleIdx="1" presStyleCnt="7">
        <dgm:presLayoutVars>
          <dgm:chMax val="0"/>
          <dgm:bulletEnabled val="1"/>
        </dgm:presLayoutVars>
      </dgm:prSet>
      <dgm:spPr/>
    </dgm:pt>
    <dgm:pt modelId="{D792EF7D-269F-FB45-9A7E-74C79E78162F}" type="pres">
      <dgm:prSet presAssocID="{BC185C3E-2C6B-4495-A8AB-766BB098D137}" presName="spacer" presStyleCnt="0"/>
      <dgm:spPr/>
    </dgm:pt>
    <dgm:pt modelId="{9AF473BD-5402-8C4C-B726-08F991741E83}" type="pres">
      <dgm:prSet presAssocID="{9EC6D996-DB67-4145-850C-7CF8F66334C0}" presName="parentText" presStyleLbl="node1" presStyleIdx="2" presStyleCnt="7">
        <dgm:presLayoutVars>
          <dgm:chMax val="0"/>
          <dgm:bulletEnabled val="1"/>
        </dgm:presLayoutVars>
      </dgm:prSet>
      <dgm:spPr/>
    </dgm:pt>
    <dgm:pt modelId="{F4E13A7E-CD20-B948-B7F1-C500A55916A9}" type="pres">
      <dgm:prSet presAssocID="{837793FD-584B-43A8-8522-1308E818CD96}" presName="spacer" presStyleCnt="0"/>
      <dgm:spPr/>
    </dgm:pt>
    <dgm:pt modelId="{7220856A-DED2-6B48-9E43-BD5ADBD04A54}" type="pres">
      <dgm:prSet presAssocID="{B1F8B43F-01C5-4205-AE01-0A170AD73120}" presName="parentText" presStyleLbl="node1" presStyleIdx="3" presStyleCnt="7">
        <dgm:presLayoutVars>
          <dgm:chMax val="0"/>
          <dgm:bulletEnabled val="1"/>
        </dgm:presLayoutVars>
      </dgm:prSet>
      <dgm:spPr/>
    </dgm:pt>
    <dgm:pt modelId="{B4DF7F8A-8442-9C4F-B387-030A098AEF1A}" type="pres">
      <dgm:prSet presAssocID="{05B04F51-AFF0-459B-A16A-1EAAAB2BF600}" presName="spacer" presStyleCnt="0"/>
      <dgm:spPr/>
    </dgm:pt>
    <dgm:pt modelId="{A8F0180D-D7AA-9246-ABD2-6DD064BE99A7}" type="pres">
      <dgm:prSet presAssocID="{5F916EF5-131D-4A1C-897D-932A08287896}" presName="parentText" presStyleLbl="node1" presStyleIdx="4" presStyleCnt="7">
        <dgm:presLayoutVars>
          <dgm:chMax val="0"/>
          <dgm:bulletEnabled val="1"/>
        </dgm:presLayoutVars>
      </dgm:prSet>
      <dgm:spPr/>
    </dgm:pt>
    <dgm:pt modelId="{5B7D4731-AA6F-A449-8B9D-0F9C362F2B50}" type="pres">
      <dgm:prSet presAssocID="{0F04A027-12E3-464D-83F8-58F84AD85829}" presName="spacer" presStyleCnt="0"/>
      <dgm:spPr/>
    </dgm:pt>
    <dgm:pt modelId="{7A7F7C6E-3C8D-B848-8533-10242A99ED82}" type="pres">
      <dgm:prSet presAssocID="{D00C8670-B79C-4DAE-BF51-03E4E5CDD001}" presName="parentText" presStyleLbl="node1" presStyleIdx="5" presStyleCnt="7">
        <dgm:presLayoutVars>
          <dgm:chMax val="0"/>
          <dgm:bulletEnabled val="1"/>
        </dgm:presLayoutVars>
      </dgm:prSet>
      <dgm:spPr/>
    </dgm:pt>
    <dgm:pt modelId="{29AE4C55-4753-E74C-B34E-0021F8E47090}" type="pres">
      <dgm:prSet presAssocID="{5D85B295-5AB0-4AC8-AE00-0B750A031AEC}" presName="spacer" presStyleCnt="0"/>
      <dgm:spPr/>
    </dgm:pt>
    <dgm:pt modelId="{CEABCA25-5F82-6245-84A6-1A38AA16FAAB}" type="pres">
      <dgm:prSet presAssocID="{43BFB4D7-1B2B-4D9D-84F0-4F2BB1B84339}" presName="parentText" presStyleLbl="node1" presStyleIdx="6" presStyleCnt="7">
        <dgm:presLayoutVars>
          <dgm:chMax val="0"/>
          <dgm:bulletEnabled val="1"/>
        </dgm:presLayoutVars>
      </dgm:prSet>
      <dgm:spPr/>
    </dgm:pt>
  </dgm:ptLst>
  <dgm:cxnLst>
    <dgm:cxn modelId="{FD101D00-B2DC-4040-A61A-C0825D4338BE}" srcId="{14FBC0B0-531D-4663-8456-75D94080C453}" destId="{9EC6D996-DB67-4145-850C-7CF8F66334C0}" srcOrd="2" destOrd="0" parTransId="{1F5A2F7E-E412-49BC-BE78-4CEBB7DF68EA}" sibTransId="{837793FD-584B-43A8-8522-1308E818CD96}"/>
    <dgm:cxn modelId="{2E51EE02-EE14-4F3D-8F03-E53DA24CCD2A}" srcId="{14FBC0B0-531D-4663-8456-75D94080C453}" destId="{43BFB4D7-1B2B-4D9D-84F0-4F2BB1B84339}" srcOrd="6" destOrd="0" parTransId="{138436F3-9E31-412D-B545-14AB5B29DA4C}" sibTransId="{2DB29E8B-D82A-44D6-876A-54FC0B3C7361}"/>
    <dgm:cxn modelId="{5E9F720E-326A-C849-8D76-8E0BBCCAA68C}" type="presOf" srcId="{B1F8B43F-01C5-4205-AE01-0A170AD73120}" destId="{7220856A-DED2-6B48-9E43-BD5ADBD04A54}" srcOrd="0" destOrd="0" presId="urn:microsoft.com/office/officeart/2005/8/layout/vList2"/>
    <dgm:cxn modelId="{E147F120-89E2-47D1-829A-3457CD87BD7D}" srcId="{14FBC0B0-531D-4663-8456-75D94080C453}" destId="{5F916EF5-131D-4A1C-897D-932A08287896}" srcOrd="4" destOrd="0" parTransId="{3984C1CC-7321-4A12-978D-B9DE4B92EA56}" sibTransId="{0F04A027-12E3-464D-83F8-58F84AD85829}"/>
    <dgm:cxn modelId="{E123D929-628C-4DC2-80E6-7B316CE069BD}" srcId="{14FBC0B0-531D-4663-8456-75D94080C453}" destId="{D00C8670-B79C-4DAE-BF51-03E4E5CDD001}" srcOrd="5" destOrd="0" parTransId="{70AA23E8-E1C1-4431-A4E8-B6DA85CC27C3}" sibTransId="{5D85B295-5AB0-4AC8-AE00-0B750A031AEC}"/>
    <dgm:cxn modelId="{04446036-39EB-9745-BBCD-5846338529B5}" type="presOf" srcId="{ECCA76CC-18A3-490D-89A3-B29B725C55E8}" destId="{24FBE512-3296-B045-9ACE-8C2A62A080EB}" srcOrd="0" destOrd="0" presId="urn:microsoft.com/office/officeart/2005/8/layout/vList2"/>
    <dgm:cxn modelId="{6C58684A-7C1C-6D4F-A564-64C206512EB0}" type="presOf" srcId="{D00C8670-B79C-4DAE-BF51-03E4E5CDD001}" destId="{7A7F7C6E-3C8D-B848-8533-10242A99ED82}" srcOrd="0" destOrd="0" presId="urn:microsoft.com/office/officeart/2005/8/layout/vList2"/>
    <dgm:cxn modelId="{EA86976F-B6FB-D54C-A25E-A0FBD60C46B1}" type="presOf" srcId="{14FBC0B0-531D-4663-8456-75D94080C453}" destId="{23B04AC9-C006-084A-B83B-8F53A227F8E8}" srcOrd="0" destOrd="0" presId="urn:microsoft.com/office/officeart/2005/8/layout/vList2"/>
    <dgm:cxn modelId="{FC89BD80-EF8A-9D47-9705-8F067E38AC5D}" type="presOf" srcId="{43BFB4D7-1B2B-4D9D-84F0-4F2BB1B84339}" destId="{CEABCA25-5F82-6245-84A6-1A38AA16FAAB}" srcOrd="0" destOrd="0" presId="urn:microsoft.com/office/officeart/2005/8/layout/vList2"/>
    <dgm:cxn modelId="{1440178B-C4D8-7C47-A5BD-174D30033940}" type="presOf" srcId="{9EC6D996-DB67-4145-850C-7CF8F66334C0}" destId="{9AF473BD-5402-8C4C-B726-08F991741E83}" srcOrd="0" destOrd="0" presId="urn:microsoft.com/office/officeart/2005/8/layout/vList2"/>
    <dgm:cxn modelId="{B2474091-12E1-664B-89FC-5865120B467A}" type="presOf" srcId="{5F916EF5-131D-4A1C-897D-932A08287896}" destId="{A8F0180D-D7AA-9246-ABD2-6DD064BE99A7}" srcOrd="0" destOrd="0" presId="urn:microsoft.com/office/officeart/2005/8/layout/vList2"/>
    <dgm:cxn modelId="{D2DC27A8-5598-4E6A-9EB9-4C015B60A000}" srcId="{14FBC0B0-531D-4663-8456-75D94080C453}" destId="{ECCA76CC-18A3-490D-89A3-B29B725C55E8}" srcOrd="1" destOrd="0" parTransId="{55B3C991-569A-4962-B014-C69D7E406591}" sibTransId="{BC185C3E-2C6B-4495-A8AB-766BB098D137}"/>
    <dgm:cxn modelId="{709177B6-15C0-43D5-8226-A296B17CB710}" srcId="{14FBC0B0-531D-4663-8456-75D94080C453}" destId="{B1F8B43F-01C5-4205-AE01-0A170AD73120}" srcOrd="3" destOrd="0" parTransId="{D06372F8-EF8E-4653-BB6A-6A7373483A67}" sibTransId="{05B04F51-AFF0-459B-A16A-1EAAAB2BF600}"/>
    <dgm:cxn modelId="{2A5164C2-75CE-E44E-A41C-24E747834507}" type="presOf" srcId="{44B8616D-461B-4E2A-8EF9-A4B0C5C86244}" destId="{D2C8CB77-20D5-BE49-92F6-FAFE69620493}" srcOrd="0" destOrd="0" presId="urn:microsoft.com/office/officeart/2005/8/layout/vList2"/>
    <dgm:cxn modelId="{E4A6BBD8-AA4A-4997-9A71-3CBF75B98D52}" srcId="{14FBC0B0-531D-4663-8456-75D94080C453}" destId="{44B8616D-461B-4E2A-8EF9-A4B0C5C86244}" srcOrd="0" destOrd="0" parTransId="{E53EC52F-1353-4E3A-B4DB-B2CEAAD903F0}" sibTransId="{46CE6FBD-7A9C-463E-9892-1AF38A6E6908}"/>
    <dgm:cxn modelId="{079BE3CF-F3E0-E544-8C71-B324E4F754E3}" type="presParOf" srcId="{23B04AC9-C006-084A-B83B-8F53A227F8E8}" destId="{D2C8CB77-20D5-BE49-92F6-FAFE69620493}" srcOrd="0" destOrd="0" presId="urn:microsoft.com/office/officeart/2005/8/layout/vList2"/>
    <dgm:cxn modelId="{FCFE75A4-F996-E643-AAD0-97A3670C1F04}" type="presParOf" srcId="{23B04AC9-C006-084A-B83B-8F53A227F8E8}" destId="{C86FC871-22DF-424A-9EA4-B27951B1079F}" srcOrd="1" destOrd="0" presId="urn:microsoft.com/office/officeart/2005/8/layout/vList2"/>
    <dgm:cxn modelId="{38E94F7C-44C0-1A41-B837-EC332CDA8BFD}" type="presParOf" srcId="{23B04AC9-C006-084A-B83B-8F53A227F8E8}" destId="{24FBE512-3296-B045-9ACE-8C2A62A080EB}" srcOrd="2" destOrd="0" presId="urn:microsoft.com/office/officeart/2005/8/layout/vList2"/>
    <dgm:cxn modelId="{D8C38010-3AE5-A14E-817D-F0FEE9A51FA6}" type="presParOf" srcId="{23B04AC9-C006-084A-B83B-8F53A227F8E8}" destId="{D792EF7D-269F-FB45-9A7E-74C79E78162F}" srcOrd="3" destOrd="0" presId="urn:microsoft.com/office/officeart/2005/8/layout/vList2"/>
    <dgm:cxn modelId="{D1839F90-F71F-0547-997F-B17E73B6B4B8}" type="presParOf" srcId="{23B04AC9-C006-084A-B83B-8F53A227F8E8}" destId="{9AF473BD-5402-8C4C-B726-08F991741E83}" srcOrd="4" destOrd="0" presId="urn:microsoft.com/office/officeart/2005/8/layout/vList2"/>
    <dgm:cxn modelId="{79EF97A7-18C0-C942-8D48-8446DC1E90A8}" type="presParOf" srcId="{23B04AC9-C006-084A-B83B-8F53A227F8E8}" destId="{F4E13A7E-CD20-B948-B7F1-C500A55916A9}" srcOrd="5" destOrd="0" presId="urn:microsoft.com/office/officeart/2005/8/layout/vList2"/>
    <dgm:cxn modelId="{6D4242D4-38B8-AC4C-856A-79DE07788CE2}" type="presParOf" srcId="{23B04AC9-C006-084A-B83B-8F53A227F8E8}" destId="{7220856A-DED2-6B48-9E43-BD5ADBD04A54}" srcOrd="6" destOrd="0" presId="urn:microsoft.com/office/officeart/2005/8/layout/vList2"/>
    <dgm:cxn modelId="{2B8662D3-A211-EF44-B2CC-A0DA8ED62171}" type="presParOf" srcId="{23B04AC9-C006-084A-B83B-8F53A227F8E8}" destId="{B4DF7F8A-8442-9C4F-B387-030A098AEF1A}" srcOrd="7" destOrd="0" presId="urn:microsoft.com/office/officeart/2005/8/layout/vList2"/>
    <dgm:cxn modelId="{A48EA6DF-5BF7-C34F-A5DB-5D56AF63B04E}" type="presParOf" srcId="{23B04AC9-C006-084A-B83B-8F53A227F8E8}" destId="{A8F0180D-D7AA-9246-ABD2-6DD064BE99A7}" srcOrd="8" destOrd="0" presId="urn:microsoft.com/office/officeart/2005/8/layout/vList2"/>
    <dgm:cxn modelId="{9F83BE45-8AC6-E445-B21A-8CC01B1DC16C}" type="presParOf" srcId="{23B04AC9-C006-084A-B83B-8F53A227F8E8}" destId="{5B7D4731-AA6F-A449-8B9D-0F9C362F2B50}" srcOrd="9" destOrd="0" presId="urn:microsoft.com/office/officeart/2005/8/layout/vList2"/>
    <dgm:cxn modelId="{9B477861-8D9D-8440-AEB1-8AF799E413CE}" type="presParOf" srcId="{23B04AC9-C006-084A-B83B-8F53A227F8E8}" destId="{7A7F7C6E-3C8D-B848-8533-10242A99ED82}" srcOrd="10" destOrd="0" presId="urn:microsoft.com/office/officeart/2005/8/layout/vList2"/>
    <dgm:cxn modelId="{3626973B-81B7-9247-B362-218CB5829214}" type="presParOf" srcId="{23B04AC9-C006-084A-B83B-8F53A227F8E8}" destId="{29AE4C55-4753-E74C-B34E-0021F8E47090}" srcOrd="11" destOrd="0" presId="urn:microsoft.com/office/officeart/2005/8/layout/vList2"/>
    <dgm:cxn modelId="{CC55BE0B-7445-3940-B70C-5E352F6B6167}" type="presParOf" srcId="{23B04AC9-C006-084A-B83B-8F53A227F8E8}" destId="{CEABCA25-5F82-6245-84A6-1A38AA16FAA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9EAB5F-FC23-40A6-97D4-FB268C8117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F70CB9D-D884-4818-9496-7B5AF5F3786C}">
      <dgm:prSet/>
      <dgm:spPr/>
      <dgm:t>
        <a:bodyPr/>
        <a:lstStyle/>
        <a:p>
          <a:r>
            <a:rPr lang="en-US"/>
            <a:t>What is the relationship between my Patience and my Free will?</a:t>
          </a:r>
        </a:p>
      </dgm:t>
    </dgm:pt>
    <dgm:pt modelId="{6E09C834-29B3-4584-B545-4EB0774AB88C}" type="parTrans" cxnId="{F5094A7F-DDE8-4527-A71F-A5B692A1CAB8}">
      <dgm:prSet/>
      <dgm:spPr/>
      <dgm:t>
        <a:bodyPr/>
        <a:lstStyle/>
        <a:p>
          <a:endParaRPr lang="en-US"/>
        </a:p>
      </dgm:t>
    </dgm:pt>
    <dgm:pt modelId="{F781FFFD-41A3-4F68-A10C-5973A328A7E2}" type="sibTrans" cxnId="{F5094A7F-DDE8-4527-A71F-A5B692A1CAB8}">
      <dgm:prSet/>
      <dgm:spPr/>
      <dgm:t>
        <a:bodyPr/>
        <a:lstStyle/>
        <a:p>
          <a:endParaRPr lang="en-US"/>
        </a:p>
      </dgm:t>
    </dgm:pt>
    <dgm:pt modelId="{CB65EFAC-6B75-4711-B37E-DCF53438AE54}">
      <dgm:prSet/>
      <dgm:spPr/>
      <dgm:t>
        <a:bodyPr/>
        <a:lstStyle/>
        <a:p>
          <a:r>
            <a:rPr lang="en-US"/>
            <a:t>Would I need to be patient if I did not have free will?</a:t>
          </a:r>
        </a:p>
      </dgm:t>
    </dgm:pt>
    <dgm:pt modelId="{482B0C4F-31EA-4397-B2A7-5D0615F47776}" type="parTrans" cxnId="{ADA9D083-82C4-43B0-838D-30D442B16760}">
      <dgm:prSet/>
      <dgm:spPr/>
      <dgm:t>
        <a:bodyPr/>
        <a:lstStyle/>
        <a:p>
          <a:endParaRPr lang="en-US"/>
        </a:p>
      </dgm:t>
    </dgm:pt>
    <dgm:pt modelId="{1AC2D585-E0F8-4A0E-B4A4-48E5F622A1AE}" type="sibTrans" cxnId="{ADA9D083-82C4-43B0-838D-30D442B16760}">
      <dgm:prSet/>
      <dgm:spPr/>
      <dgm:t>
        <a:bodyPr/>
        <a:lstStyle/>
        <a:p>
          <a:endParaRPr lang="en-US"/>
        </a:p>
      </dgm:t>
    </dgm:pt>
    <dgm:pt modelId="{089487CB-F596-4FAB-B3AE-8C27D69C3206}">
      <dgm:prSet/>
      <dgm:spPr/>
      <dgm:t>
        <a:bodyPr/>
        <a:lstStyle/>
        <a:p>
          <a:r>
            <a:rPr lang="en-US"/>
            <a:t>How could I choose become more patient without my freedom to choose?</a:t>
          </a:r>
        </a:p>
      </dgm:t>
    </dgm:pt>
    <dgm:pt modelId="{DE392CEA-7A60-453D-9589-486848AB8A1D}" type="parTrans" cxnId="{F88FBD50-4409-459F-96BE-16036CAC30FC}">
      <dgm:prSet/>
      <dgm:spPr/>
      <dgm:t>
        <a:bodyPr/>
        <a:lstStyle/>
        <a:p>
          <a:endParaRPr lang="en-US"/>
        </a:p>
      </dgm:t>
    </dgm:pt>
    <dgm:pt modelId="{27ED3936-DCBF-4F32-86D6-D4284F9D3BFB}" type="sibTrans" cxnId="{F88FBD50-4409-459F-96BE-16036CAC30FC}">
      <dgm:prSet/>
      <dgm:spPr/>
      <dgm:t>
        <a:bodyPr/>
        <a:lstStyle/>
        <a:p>
          <a:endParaRPr lang="en-US"/>
        </a:p>
      </dgm:t>
    </dgm:pt>
    <dgm:pt modelId="{B83D5DDB-46AD-45E8-A5BF-0CE154745DD4}">
      <dgm:prSet/>
      <dgm:spPr/>
      <dgm:t>
        <a:bodyPr/>
        <a:lstStyle/>
        <a:p>
          <a:r>
            <a:rPr lang="en-US"/>
            <a:t>If I believe in my right for my free-will- then how can I deny my responsibility of my Patience?</a:t>
          </a:r>
        </a:p>
      </dgm:t>
    </dgm:pt>
    <dgm:pt modelId="{A81E3E56-2AC4-44A3-BE80-426BC0890896}" type="parTrans" cxnId="{84C93F60-F2E8-479F-AF5E-79C4FC3FC0FC}">
      <dgm:prSet/>
      <dgm:spPr/>
      <dgm:t>
        <a:bodyPr/>
        <a:lstStyle/>
        <a:p>
          <a:endParaRPr lang="en-US"/>
        </a:p>
      </dgm:t>
    </dgm:pt>
    <dgm:pt modelId="{DF47E6C1-2081-47EE-9673-7BE0FF91AE46}" type="sibTrans" cxnId="{84C93F60-F2E8-479F-AF5E-79C4FC3FC0FC}">
      <dgm:prSet/>
      <dgm:spPr/>
      <dgm:t>
        <a:bodyPr/>
        <a:lstStyle/>
        <a:p>
          <a:endParaRPr lang="en-US"/>
        </a:p>
      </dgm:t>
    </dgm:pt>
    <dgm:pt modelId="{56D5A7CE-4745-43F3-B1C6-2970D8570555}">
      <dgm:prSet/>
      <dgm:spPr/>
      <dgm:t>
        <a:bodyPr/>
        <a:lstStyle/>
        <a:p>
          <a:r>
            <a:rPr lang="en-US"/>
            <a:t>Is anyone to blame for the harm that is caused to myself or others due to my lack of patience? </a:t>
          </a:r>
        </a:p>
      </dgm:t>
    </dgm:pt>
    <dgm:pt modelId="{90F8290C-5FA2-4754-9956-14F78C514D44}" type="parTrans" cxnId="{5FC549B4-1A54-4379-9B3B-FA208B735497}">
      <dgm:prSet/>
      <dgm:spPr/>
      <dgm:t>
        <a:bodyPr/>
        <a:lstStyle/>
        <a:p>
          <a:endParaRPr lang="en-US"/>
        </a:p>
      </dgm:t>
    </dgm:pt>
    <dgm:pt modelId="{FD60E61E-2EB9-4DE3-A919-0B29F1319382}" type="sibTrans" cxnId="{5FC549B4-1A54-4379-9B3B-FA208B735497}">
      <dgm:prSet/>
      <dgm:spPr/>
      <dgm:t>
        <a:bodyPr/>
        <a:lstStyle/>
        <a:p>
          <a:endParaRPr lang="en-US"/>
        </a:p>
      </dgm:t>
    </dgm:pt>
    <dgm:pt modelId="{96D986D9-21F8-48BF-AD5D-20753C24BEDF}">
      <dgm:prSet/>
      <dgm:spPr/>
      <dgm:t>
        <a:bodyPr/>
        <a:lstStyle/>
        <a:p>
          <a:r>
            <a:rPr lang="en-US"/>
            <a:t>Is anyone to blame other than myself? </a:t>
          </a:r>
        </a:p>
      </dgm:t>
    </dgm:pt>
    <dgm:pt modelId="{D3195052-490C-46F9-BC16-DEF71D024B91}" type="parTrans" cxnId="{6435144A-15C4-4791-899D-2FF19E8CB41B}">
      <dgm:prSet/>
      <dgm:spPr/>
      <dgm:t>
        <a:bodyPr/>
        <a:lstStyle/>
        <a:p>
          <a:endParaRPr lang="en-US"/>
        </a:p>
      </dgm:t>
    </dgm:pt>
    <dgm:pt modelId="{D33EC2FA-F9B7-4C31-9810-3CEC5C8E4A48}" type="sibTrans" cxnId="{6435144A-15C4-4791-899D-2FF19E8CB41B}">
      <dgm:prSet/>
      <dgm:spPr/>
      <dgm:t>
        <a:bodyPr/>
        <a:lstStyle/>
        <a:p>
          <a:endParaRPr lang="en-US"/>
        </a:p>
      </dgm:t>
    </dgm:pt>
    <dgm:pt modelId="{6592CB6D-92B3-4870-884F-CA10C28F0F21}">
      <dgm:prSet/>
      <dgm:spPr/>
      <dgm:t>
        <a:bodyPr/>
        <a:lstStyle/>
        <a:p>
          <a:r>
            <a:rPr lang="en-US"/>
            <a:t>How can my free will help me want to become more patient and take more responsibility in my life?</a:t>
          </a:r>
        </a:p>
      </dgm:t>
    </dgm:pt>
    <dgm:pt modelId="{53FE547B-9C00-4C16-A952-8FE478D0B323}" type="parTrans" cxnId="{FC76BD43-5643-4BBA-9646-1DB6225E3EDA}">
      <dgm:prSet/>
      <dgm:spPr/>
      <dgm:t>
        <a:bodyPr/>
        <a:lstStyle/>
        <a:p>
          <a:endParaRPr lang="en-US"/>
        </a:p>
      </dgm:t>
    </dgm:pt>
    <dgm:pt modelId="{404FF46D-F549-4DC7-A964-7698560B04D6}" type="sibTrans" cxnId="{FC76BD43-5643-4BBA-9646-1DB6225E3EDA}">
      <dgm:prSet/>
      <dgm:spPr/>
      <dgm:t>
        <a:bodyPr/>
        <a:lstStyle/>
        <a:p>
          <a:endParaRPr lang="en-US"/>
        </a:p>
      </dgm:t>
    </dgm:pt>
    <dgm:pt modelId="{C452B6F3-6525-1145-A074-98693046C0C5}" type="pres">
      <dgm:prSet presAssocID="{269EAB5F-FC23-40A6-97D4-FB268C811795}" presName="linear" presStyleCnt="0">
        <dgm:presLayoutVars>
          <dgm:animLvl val="lvl"/>
          <dgm:resizeHandles val="exact"/>
        </dgm:presLayoutVars>
      </dgm:prSet>
      <dgm:spPr/>
    </dgm:pt>
    <dgm:pt modelId="{210F54F0-42C6-F546-BD0E-ADA3FD06E225}" type="pres">
      <dgm:prSet presAssocID="{0F70CB9D-D884-4818-9496-7B5AF5F3786C}" presName="parentText" presStyleLbl="node1" presStyleIdx="0" presStyleCnt="7">
        <dgm:presLayoutVars>
          <dgm:chMax val="0"/>
          <dgm:bulletEnabled val="1"/>
        </dgm:presLayoutVars>
      </dgm:prSet>
      <dgm:spPr/>
    </dgm:pt>
    <dgm:pt modelId="{E2C62574-115D-3545-BD71-D018FB358E32}" type="pres">
      <dgm:prSet presAssocID="{F781FFFD-41A3-4F68-A10C-5973A328A7E2}" presName="spacer" presStyleCnt="0"/>
      <dgm:spPr/>
    </dgm:pt>
    <dgm:pt modelId="{729D9452-6BFB-9546-9E6B-607A09BB9D51}" type="pres">
      <dgm:prSet presAssocID="{CB65EFAC-6B75-4711-B37E-DCF53438AE54}" presName="parentText" presStyleLbl="node1" presStyleIdx="1" presStyleCnt="7">
        <dgm:presLayoutVars>
          <dgm:chMax val="0"/>
          <dgm:bulletEnabled val="1"/>
        </dgm:presLayoutVars>
      </dgm:prSet>
      <dgm:spPr/>
    </dgm:pt>
    <dgm:pt modelId="{7104DF01-4B99-8842-AFF6-E155B63A4DAD}" type="pres">
      <dgm:prSet presAssocID="{1AC2D585-E0F8-4A0E-B4A4-48E5F622A1AE}" presName="spacer" presStyleCnt="0"/>
      <dgm:spPr/>
    </dgm:pt>
    <dgm:pt modelId="{82417996-2C80-BC4B-9938-3528D560FCB0}" type="pres">
      <dgm:prSet presAssocID="{089487CB-F596-4FAB-B3AE-8C27D69C3206}" presName="parentText" presStyleLbl="node1" presStyleIdx="2" presStyleCnt="7">
        <dgm:presLayoutVars>
          <dgm:chMax val="0"/>
          <dgm:bulletEnabled val="1"/>
        </dgm:presLayoutVars>
      </dgm:prSet>
      <dgm:spPr/>
    </dgm:pt>
    <dgm:pt modelId="{65C067FF-FD02-104E-89CF-FDF9E19A3802}" type="pres">
      <dgm:prSet presAssocID="{27ED3936-DCBF-4F32-86D6-D4284F9D3BFB}" presName="spacer" presStyleCnt="0"/>
      <dgm:spPr/>
    </dgm:pt>
    <dgm:pt modelId="{771CDE02-8F2C-BC46-8C8B-48BE7F6903CB}" type="pres">
      <dgm:prSet presAssocID="{B83D5DDB-46AD-45E8-A5BF-0CE154745DD4}" presName="parentText" presStyleLbl="node1" presStyleIdx="3" presStyleCnt="7">
        <dgm:presLayoutVars>
          <dgm:chMax val="0"/>
          <dgm:bulletEnabled val="1"/>
        </dgm:presLayoutVars>
      </dgm:prSet>
      <dgm:spPr/>
    </dgm:pt>
    <dgm:pt modelId="{06AE81A5-66A8-F24F-87A4-38E84A067080}" type="pres">
      <dgm:prSet presAssocID="{DF47E6C1-2081-47EE-9673-7BE0FF91AE46}" presName="spacer" presStyleCnt="0"/>
      <dgm:spPr/>
    </dgm:pt>
    <dgm:pt modelId="{6D888F46-F85C-5247-9F56-9CA1CDF0CFE4}" type="pres">
      <dgm:prSet presAssocID="{56D5A7CE-4745-43F3-B1C6-2970D8570555}" presName="parentText" presStyleLbl="node1" presStyleIdx="4" presStyleCnt="7">
        <dgm:presLayoutVars>
          <dgm:chMax val="0"/>
          <dgm:bulletEnabled val="1"/>
        </dgm:presLayoutVars>
      </dgm:prSet>
      <dgm:spPr/>
    </dgm:pt>
    <dgm:pt modelId="{C18294F0-B1E9-B743-9BA1-3DAFA477A041}" type="pres">
      <dgm:prSet presAssocID="{FD60E61E-2EB9-4DE3-A919-0B29F1319382}" presName="spacer" presStyleCnt="0"/>
      <dgm:spPr/>
    </dgm:pt>
    <dgm:pt modelId="{1D9D0A47-D78A-4F4F-858D-48658D092BDD}" type="pres">
      <dgm:prSet presAssocID="{96D986D9-21F8-48BF-AD5D-20753C24BEDF}" presName="parentText" presStyleLbl="node1" presStyleIdx="5" presStyleCnt="7">
        <dgm:presLayoutVars>
          <dgm:chMax val="0"/>
          <dgm:bulletEnabled val="1"/>
        </dgm:presLayoutVars>
      </dgm:prSet>
      <dgm:spPr/>
    </dgm:pt>
    <dgm:pt modelId="{71A61FEA-C266-2F4F-A8F6-5DF8C7E781BB}" type="pres">
      <dgm:prSet presAssocID="{D33EC2FA-F9B7-4C31-9810-3CEC5C8E4A48}" presName="spacer" presStyleCnt="0"/>
      <dgm:spPr/>
    </dgm:pt>
    <dgm:pt modelId="{3BF29057-B9E6-3F40-BB39-C43793A92299}" type="pres">
      <dgm:prSet presAssocID="{6592CB6D-92B3-4870-884F-CA10C28F0F21}" presName="parentText" presStyleLbl="node1" presStyleIdx="6" presStyleCnt="7">
        <dgm:presLayoutVars>
          <dgm:chMax val="0"/>
          <dgm:bulletEnabled val="1"/>
        </dgm:presLayoutVars>
      </dgm:prSet>
      <dgm:spPr/>
    </dgm:pt>
  </dgm:ptLst>
  <dgm:cxnLst>
    <dgm:cxn modelId="{26DFFF10-26F6-2B46-9F02-497ACC345669}" type="presOf" srcId="{56D5A7CE-4745-43F3-B1C6-2970D8570555}" destId="{6D888F46-F85C-5247-9F56-9CA1CDF0CFE4}" srcOrd="0" destOrd="0" presId="urn:microsoft.com/office/officeart/2005/8/layout/vList2"/>
    <dgm:cxn modelId="{FC76BD43-5643-4BBA-9646-1DB6225E3EDA}" srcId="{269EAB5F-FC23-40A6-97D4-FB268C811795}" destId="{6592CB6D-92B3-4870-884F-CA10C28F0F21}" srcOrd="6" destOrd="0" parTransId="{53FE547B-9C00-4C16-A952-8FE478D0B323}" sibTransId="{404FF46D-F549-4DC7-A964-7698560B04D6}"/>
    <dgm:cxn modelId="{6435144A-15C4-4791-899D-2FF19E8CB41B}" srcId="{269EAB5F-FC23-40A6-97D4-FB268C811795}" destId="{96D986D9-21F8-48BF-AD5D-20753C24BEDF}" srcOrd="5" destOrd="0" parTransId="{D3195052-490C-46F9-BC16-DEF71D024B91}" sibTransId="{D33EC2FA-F9B7-4C31-9810-3CEC5C8E4A48}"/>
    <dgm:cxn modelId="{F88FBD50-4409-459F-96BE-16036CAC30FC}" srcId="{269EAB5F-FC23-40A6-97D4-FB268C811795}" destId="{089487CB-F596-4FAB-B3AE-8C27D69C3206}" srcOrd="2" destOrd="0" parTransId="{DE392CEA-7A60-453D-9589-486848AB8A1D}" sibTransId="{27ED3936-DCBF-4F32-86D6-D4284F9D3BFB}"/>
    <dgm:cxn modelId="{84C93F60-F2E8-479F-AF5E-79C4FC3FC0FC}" srcId="{269EAB5F-FC23-40A6-97D4-FB268C811795}" destId="{B83D5DDB-46AD-45E8-A5BF-0CE154745DD4}" srcOrd="3" destOrd="0" parTransId="{A81E3E56-2AC4-44A3-BE80-426BC0890896}" sibTransId="{DF47E6C1-2081-47EE-9673-7BE0FF91AE46}"/>
    <dgm:cxn modelId="{F5094A7F-DDE8-4527-A71F-A5B692A1CAB8}" srcId="{269EAB5F-FC23-40A6-97D4-FB268C811795}" destId="{0F70CB9D-D884-4818-9496-7B5AF5F3786C}" srcOrd="0" destOrd="0" parTransId="{6E09C834-29B3-4584-B545-4EB0774AB88C}" sibTransId="{F781FFFD-41A3-4F68-A10C-5973A328A7E2}"/>
    <dgm:cxn modelId="{ADA9D083-82C4-43B0-838D-30D442B16760}" srcId="{269EAB5F-FC23-40A6-97D4-FB268C811795}" destId="{CB65EFAC-6B75-4711-B37E-DCF53438AE54}" srcOrd="1" destOrd="0" parTransId="{482B0C4F-31EA-4397-B2A7-5D0615F47776}" sibTransId="{1AC2D585-E0F8-4A0E-B4A4-48E5F622A1AE}"/>
    <dgm:cxn modelId="{4D7AA28C-3796-3846-8F37-EAF33F65D54E}" type="presOf" srcId="{6592CB6D-92B3-4870-884F-CA10C28F0F21}" destId="{3BF29057-B9E6-3F40-BB39-C43793A92299}" srcOrd="0" destOrd="0" presId="urn:microsoft.com/office/officeart/2005/8/layout/vList2"/>
    <dgm:cxn modelId="{5FC549B4-1A54-4379-9B3B-FA208B735497}" srcId="{269EAB5F-FC23-40A6-97D4-FB268C811795}" destId="{56D5A7CE-4745-43F3-B1C6-2970D8570555}" srcOrd="4" destOrd="0" parTransId="{90F8290C-5FA2-4754-9956-14F78C514D44}" sibTransId="{FD60E61E-2EB9-4DE3-A919-0B29F1319382}"/>
    <dgm:cxn modelId="{88C6C6B5-E788-D144-A14E-8A13C7EA3BD7}" type="presOf" srcId="{96D986D9-21F8-48BF-AD5D-20753C24BEDF}" destId="{1D9D0A47-D78A-4F4F-858D-48658D092BDD}" srcOrd="0" destOrd="0" presId="urn:microsoft.com/office/officeart/2005/8/layout/vList2"/>
    <dgm:cxn modelId="{469184C0-C4DB-0B43-86C6-419169A03509}" type="presOf" srcId="{B83D5DDB-46AD-45E8-A5BF-0CE154745DD4}" destId="{771CDE02-8F2C-BC46-8C8B-48BE7F6903CB}" srcOrd="0" destOrd="0" presId="urn:microsoft.com/office/officeart/2005/8/layout/vList2"/>
    <dgm:cxn modelId="{1257BDD1-A6DB-1848-8368-5CF272E38051}" type="presOf" srcId="{0F70CB9D-D884-4818-9496-7B5AF5F3786C}" destId="{210F54F0-42C6-F546-BD0E-ADA3FD06E225}" srcOrd="0" destOrd="0" presId="urn:microsoft.com/office/officeart/2005/8/layout/vList2"/>
    <dgm:cxn modelId="{BBC217EF-CEE6-CD41-9F8C-9CB5A837F509}" type="presOf" srcId="{CB65EFAC-6B75-4711-B37E-DCF53438AE54}" destId="{729D9452-6BFB-9546-9E6B-607A09BB9D51}" srcOrd="0" destOrd="0" presId="urn:microsoft.com/office/officeart/2005/8/layout/vList2"/>
    <dgm:cxn modelId="{7DFAE4FA-192E-864C-9053-0BBAE5E30858}" type="presOf" srcId="{089487CB-F596-4FAB-B3AE-8C27D69C3206}" destId="{82417996-2C80-BC4B-9938-3528D560FCB0}" srcOrd="0" destOrd="0" presId="urn:microsoft.com/office/officeart/2005/8/layout/vList2"/>
    <dgm:cxn modelId="{704F1BFF-7A64-7B47-9FA4-CB82B92E22B4}" type="presOf" srcId="{269EAB5F-FC23-40A6-97D4-FB268C811795}" destId="{C452B6F3-6525-1145-A074-98693046C0C5}" srcOrd="0" destOrd="0" presId="urn:microsoft.com/office/officeart/2005/8/layout/vList2"/>
    <dgm:cxn modelId="{9FF79544-5B05-6946-BC72-FA0458BC46E6}" type="presParOf" srcId="{C452B6F3-6525-1145-A074-98693046C0C5}" destId="{210F54F0-42C6-F546-BD0E-ADA3FD06E225}" srcOrd="0" destOrd="0" presId="urn:microsoft.com/office/officeart/2005/8/layout/vList2"/>
    <dgm:cxn modelId="{D21CF545-CC16-5641-9FEA-D6C8E016B065}" type="presParOf" srcId="{C452B6F3-6525-1145-A074-98693046C0C5}" destId="{E2C62574-115D-3545-BD71-D018FB358E32}" srcOrd="1" destOrd="0" presId="urn:microsoft.com/office/officeart/2005/8/layout/vList2"/>
    <dgm:cxn modelId="{D45A8BC1-A56C-9C4F-B842-0ABB1A57D259}" type="presParOf" srcId="{C452B6F3-6525-1145-A074-98693046C0C5}" destId="{729D9452-6BFB-9546-9E6B-607A09BB9D51}" srcOrd="2" destOrd="0" presId="urn:microsoft.com/office/officeart/2005/8/layout/vList2"/>
    <dgm:cxn modelId="{A22EFE8D-3E3A-5048-88BC-6097544FA01A}" type="presParOf" srcId="{C452B6F3-6525-1145-A074-98693046C0C5}" destId="{7104DF01-4B99-8842-AFF6-E155B63A4DAD}" srcOrd="3" destOrd="0" presId="urn:microsoft.com/office/officeart/2005/8/layout/vList2"/>
    <dgm:cxn modelId="{C24A3574-9E4B-ED4E-AEDB-2176F88880F4}" type="presParOf" srcId="{C452B6F3-6525-1145-A074-98693046C0C5}" destId="{82417996-2C80-BC4B-9938-3528D560FCB0}" srcOrd="4" destOrd="0" presId="urn:microsoft.com/office/officeart/2005/8/layout/vList2"/>
    <dgm:cxn modelId="{C5D16105-698C-E14B-8C15-48EB3653A91E}" type="presParOf" srcId="{C452B6F3-6525-1145-A074-98693046C0C5}" destId="{65C067FF-FD02-104E-89CF-FDF9E19A3802}" srcOrd="5" destOrd="0" presId="urn:microsoft.com/office/officeart/2005/8/layout/vList2"/>
    <dgm:cxn modelId="{FDE40813-7946-1C44-8D22-C03B5ACDE892}" type="presParOf" srcId="{C452B6F3-6525-1145-A074-98693046C0C5}" destId="{771CDE02-8F2C-BC46-8C8B-48BE7F6903CB}" srcOrd="6" destOrd="0" presId="urn:microsoft.com/office/officeart/2005/8/layout/vList2"/>
    <dgm:cxn modelId="{3DEEFF4C-166B-A448-BA63-42090F46A3B5}" type="presParOf" srcId="{C452B6F3-6525-1145-A074-98693046C0C5}" destId="{06AE81A5-66A8-F24F-87A4-38E84A067080}" srcOrd="7" destOrd="0" presId="urn:microsoft.com/office/officeart/2005/8/layout/vList2"/>
    <dgm:cxn modelId="{41FE7711-784C-CC4C-B75F-582834317F8D}" type="presParOf" srcId="{C452B6F3-6525-1145-A074-98693046C0C5}" destId="{6D888F46-F85C-5247-9F56-9CA1CDF0CFE4}" srcOrd="8" destOrd="0" presId="urn:microsoft.com/office/officeart/2005/8/layout/vList2"/>
    <dgm:cxn modelId="{A9E89B74-657D-7A40-9D39-F7A480DD7D4A}" type="presParOf" srcId="{C452B6F3-6525-1145-A074-98693046C0C5}" destId="{C18294F0-B1E9-B743-9BA1-3DAFA477A041}" srcOrd="9" destOrd="0" presId="urn:microsoft.com/office/officeart/2005/8/layout/vList2"/>
    <dgm:cxn modelId="{4AD68739-8966-3E46-BA5D-8785DBE24BFC}" type="presParOf" srcId="{C452B6F3-6525-1145-A074-98693046C0C5}" destId="{1D9D0A47-D78A-4F4F-858D-48658D092BDD}" srcOrd="10" destOrd="0" presId="urn:microsoft.com/office/officeart/2005/8/layout/vList2"/>
    <dgm:cxn modelId="{D8FBF7D3-D568-AB4F-85DF-CD1E0C02709E}" type="presParOf" srcId="{C452B6F3-6525-1145-A074-98693046C0C5}" destId="{71A61FEA-C266-2F4F-A8F6-5DF8C7E781BB}" srcOrd="11" destOrd="0" presId="urn:microsoft.com/office/officeart/2005/8/layout/vList2"/>
    <dgm:cxn modelId="{154F094D-D0CB-3E49-A16C-2F94A2C944F4}" type="presParOf" srcId="{C452B6F3-6525-1145-A074-98693046C0C5}" destId="{3BF29057-B9E6-3F40-BB39-C43793A9229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01F6291-6E6B-4662-A05A-AC58573F912B}" type="doc">
      <dgm:prSet loTypeId="urn:microsoft.com/office/officeart/2005/8/layout/vList5" loCatId="list" qsTypeId="urn:microsoft.com/office/officeart/2005/8/quickstyle/simple5" qsCatId="simple" csTypeId="urn:microsoft.com/office/officeart/2005/8/colors/colorful5" csCatId="colorful"/>
      <dgm:spPr/>
      <dgm:t>
        <a:bodyPr/>
        <a:lstStyle/>
        <a:p>
          <a:endParaRPr lang="en-US"/>
        </a:p>
      </dgm:t>
    </dgm:pt>
    <dgm:pt modelId="{B679C839-C08B-4108-AECC-968035968CB6}">
      <dgm:prSet/>
      <dgm:spPr/>
      <dgm:t>
        <a:bodyPr/>
        <a:lstStyle/>
        <a:p>
          <a:r>
            <a:rPr lang="en-US"/>
            <a:t>How does the breakdown of my relationships with my Creator and those that I love, affect:</a:t>
          </a:r>
        </a:p>
      </dgm:t>
    </dgm:pt>
    <dgm:pt modelId="{CFC5642A-7E7A-4DC0-B02F-9A590D436005}" type="parTrans" cxnId="{29C105C5-79E2-4406-9B4A-784E7EA8AD11}">
      <dgm:prSet/>
      <dgm:spPr/>
      <dgm:t>
        <a:bodyPr/>
        <a:lstStyle/>
        <a:p>
          <a:endParaRPr lang="en-US"/>
        </a:p>
      </dgm:t>
    </dgm:pt>
    <dgm:pt modelId="{68F0E89C-0048-4F12-8FDF-0A36077B677A}" type="sibTrans" cxnId="{29C105C5-79E2-4406-9B4A-784E7EA8AD11}">
      <dgm:prSet/>
      <dgm:spPr/>
      <dgm:t>
        <a:bodyPr/>
        <a:lstStyle/>
        <a:p>
          <a:endParaRPr lang="en-US"/>
        </a:p>
      </dgm:t>
    </dgm:pt>
    <dgm:pt modelId="{631B9C80-B6E5-4D41-8A0A-393E2D739E67}">
      <dgm:prSet/>
      <dgm:spPr/>
      <dgm:t>
        <a:bodyPr/>
        <a:lstStyle/>
        <a:p>
          <a:r>
            <a:rPr lang="en-US"/>
            <a:t>-my sense of wellbeing?</a:t>
          </a:r>
        </a:p>
      </dgm:t>
    </dgm:pt>
    <dgm:pt modelId="{5A5C47E8-1D09-411F-B712-D5DC9EDDC004}" type="parTrans" cxnId="{42F977B5-2EC9-41A7-9409-B010D0328679}">
      <dgm:prSet/>
      <dgm:spPr/>
      <dgm:t>
        <a:bodyPr/>
        <a:lstStyle/>
        <a:p>
          <a:endParaRPr lang="en-US"/>
        </a:p>
      </dgm:t>
    </dgm:pt>
    <dgm:pt modelId="{CC7A866F-CB60-41C3-976A-9E6613B37E0C}" type="sibTrans" cxnId="{42F977B5-2EC9-41A7-9409-B010D0328679}">
      <dgm:prSet/>
      <dgm:spPr/>
      <dgm:t>
        <a:bodyPr/>
        <a:lstStyle/>
        <a:p>
          <a:endParaRPr lang="en-US"/>
        </a:p>
      </dgm:t>
    </dgm:pt>
    <dgm:pt modelId="{09B88059-50BF-46CF-8375-A15779E41996}">
      <dgm:prSet/>
      <dgm:spPr/>
      <dgm:t>
        <a:bodyPr/>
        <a:lstStyle/>
        <a:p>
          <a:r>
            <a:rPr lang="en-US"/>
            <a:t>-the wellbeing of those that I love?</a:t>
          </a:r>
        </a:p>
      </dgm:t>
    </dgm:pt>
    <dgm:pt modelId="{E69E69EE-2E18-405D-8588-AE9B6D805A1B}" type="parTrans" cxnId="{3981F03E-DD81-4C7B-90E0-A36C25234009}">
      <dgm:prSet/>
      <dgm:spPr/>
      <dgm:t>
        <a:bodyPr/>
        <a:lstStyle/>
        <a:p>
          <a:endParaRPr lang="en-US"/>
        </a:p>
      </dgm:t>
    </dgm:pt>
    <dgm:pt modelId="{B4398CA6-7003-40CB-B028-8439B180FD27}" type="sibTrans" cxnId="{3981F03E-DD81-4C7B-90E0-A36C25234009}">
      <dgm:prSet/>
      <dgm:spPr/>
      <dgm:t>
        <a:bodyPr/>
        <a:lstStyle/>
        <a:p>
          <a:endParaRPr lang="en-US"/>
        </a:p>
      </dgm:t>
    </dgm:pt>
    <dgm:pt modelId="{C8AF3856-85C3-4346-AF0F-0D352EE0AFE0}">
      <dgm:prSet/>
      <dgm:spPr/>
      <dgm:t>
        <a:bodyPr/>
        <a:lstStyle/>
        <a:p>
          <a:r>
            <a:rPr lang="en-US"/>
            <a:t>-my ability to fulfil my life purpose?</a:t>
          </a:r>
        </a:p>
      </dgm:t>
    </dgm:pt>
    <dgm:pt modelId="{7E08DDD1-8145-4329-BB35-F682BF36F10E}" type="parTrans" cxnId="{209CE013-3A84-4DEE-B72F-2EC86EA7A88E}">
      <dgm:prSet/>
      <dgm:spPr/>
      <dgm:t>
        <a:bodyPr/>
        <a:lstStyle/>
        <a:p>
          <a:endParaRPr lang="en-US"/>
        </a:p>
      </dgm:t>
    </dgm:pt>
    <dgm:pt modelId="{526B3FD8-D2F8-46AC-8CA1-A45CD8292BD8}" type="sibTrans" cxnId="{209CE013-3A84-4DEE-B72F-2EC86EA7A88E}">
      <dgm:prSet/>
      <dgm:spPr/>
      <dgm:t>
        <a:bodyPr/>
        <a:lstStyle/>
        <a:p>
          <a:endParaRPr lang="en-US"/>
        </a:p>
      </dgm:t>
    </dgm:pt>
    <dgm:pt modelId="{65AA18DB-E957-49BB-A3A8-42F4E9DA22C4}">
      <dgm:prSet/>
      <dgm:spPr/>
      <dgm:t>
        <a:bodyPr/>
        <a:lstStyle/>
        <a:p>
          <a:r>
            <a:rPr lang="en-US"/>
            <a:t>-my ability to be patient during times of hardship and struggle?</a:t>
          </a:r>
        </a:p>
      </dgm:t>
    </dgm:pt>
    <dgm:pt modelId="{B8CB7695-BF3E-4236-93FD-624CF74F5258}" type="parTrans" cxnId="{93EB0196-8239-471A-BB32-78B5DCD67AA4}">
      <dgm:prSet/>
      <dgm:spPr/>
      <dgm:t>
        <a:bodyPr/>
        <a:lstStyle/>
        <a:p>
          <a:endParaRPr lang="en-US"/>
        </a:p>
      </dgm:t>
    </dgm:pt>
    <dgm:pt modelId="{A1948596-48A5-48CB-AD8F-707B7CA9C67E}" type="sibTrans" cxnId="{93EB0196-8239-471A-BB32-78B5DCD67AA4}">
      <dgm:prSet/>
      <dgm:spPr/>
      <dgm:t>
        <a:bodyPr/>
        <a:lstStyle/>
        <a:p>
          <a:endParaRPr lang="en-US"/>
        </a:p>
      </dgm:t>
    </dgm:pt>
    <dgm:pt modelId="{FA8BF5DA-D3C6-5D45-A12D-74D92A2979A3}" type="pres">
      <dgm:prSet presAssocID="{401F6291-6E6B-4662-A05A-AC58573F912B}" presName="Name0" presStyleCnt="0">
        <dgm:presLayoutVars>
          <dgm:dir/>
          <dgm:animLvl val="lvl"/>
          <dgm:resizeHandles val="exact"/>
        </dgm:presLayoutVars>
      </dgm:prSet>
      <dgm:spPr/>
    </dgm:pt>
    <dgm:pt modelId="{A4648947-63F6-B54E-8FE5-B107835A4759}" type="pres">
      <dgm:prSet presAssocID="{B679C839-C08B-4108-AECC-968035968CB6}" presName="linNode" presStyleCnt="0"/>
      <dgm:spPr/>
    </dgm:pt>
    <dgm:pt modelId="{5EAD5DDB-02A1-D34E-B63B-BEE36A9A6F63}" type="pres">
      <dgm:prSet presAssocID="{B679C839-C08B-4108-AECC-968035968CB6}" presName="parentText" presStyleLbl="node1" presStyleIdx="0" presStyleCnt="5">
        <dgm:presLayoutVars>
          <dgm:chMax val="1"/>
          <dgm:bulletEnabled val="1"/>
        </dgm:presLayoutVars>
      </dgm:prSet>
      <dgm:spPr/>
    </dgm:pt>
    <dgm:pt modelId="{D41DA481-85ED-A545-AD8C-BFDF3845175E}" type="pres">
      <dgm:prSet presAssocID="{68F0E89C-0048-4F12-8FDF-0A36077B677A}" presName="sp" presStyleCnt="0"/>
      <dgm:spPr/>
    </dgm:pt>
    <dgm:pt modelId="{B94BF795-7E14-F443-9048-885D56F1EE99}" type="pres">
      <dgm:prSet presAssocID="{631B9C80-B6E5-4D41-8A0A-393E2D739E67}" presName="linNode" presStyleCnt="0"/>
      <dgm:spPr/>
    </dgm:pt>
    <dgm:pt modelId="{A21D4D26-00E5-9141-BAA9-FB2E01E70BD7}" type="pres">
      <dgm:prSet presAssocID="{631B9C80-B6E5-4D41-8A0A-393E2D739E67}" presName="parentText" presStyleLbl="node1" presStyleIdx="1" presStyleCnt="5">
        <dgm:presLayoutVars>
          <dgm:chMax val="1"/>
          <dgm:bulletEnabled val="1"/>
        </dgm:presLayoutVars>
      </dgm:prSet>
      <dgm:spPr/>
    </dgm:pt>
    <dgm:pt modelId="{B1BC5597-6BBF-8E48-82C2-2DE20268026B}" type="pres">
      <dgm:prSet presAssocID="{CC7A866F-CB60-41C3-976A-9E6613B37E0C}" presName="sp" presStyleCnt="0"/>
      <dgm:spPr/>
    </dgm:pt>
    <dgm:pt modelId="{0473817B-870C-BC43-B8D4-6E9C9FF0FA52}" type="pres">
      <dgm:prSet presAssocID="{09B88059-50BF-46CF-8375-A15779E41996}" presName="linNode" presStyleCnt="0"/>
      <dgm:spPr/>
    </dgm:pt>
    <dgm:pt modelId="{396858AF-77E5-F445-9ED9-5C8DE28E9D6C}" type="pres">
      <dgm:prSet presAssocID="{09B88059-50BF-46CF-8375-A15779E41996}" presName="parentText" presStyleLbl="node1" presStyleIdx="2" presStyleCnt="5">
        <dgm:presLayoutVars>
          <dgm:chMax val="1"/>
          <dgm:bulletEnabled val="1"/>
        </dgm:presLayoutVars>
      </dgm:prSet>
      <dgm:spPr/>
    </dgm:pt>
    <dgm:pt modelId="{67521945-E25E-704E-B088-F0C08C1A557E}" type="pres">
      <dgm:prSet presAssocID="{B4398CA6-7003-40CB-B028-8439B180FD27}" presName="sp" presStyleCnt="0"/>
      <dgm:spPr/>
    </dgm:pt>
    <dgm:pt modelId="{B131CFDA-3952-CC46-8FC9-C95624F7EC3F}" type="pres">
      <dgm:prSet presAssocID="{C8AF3856-85C3-4346-AF0F-0D352EE0AFE0}" presName="linNode" presStyleCnt="0"/>
      <dgm:spPr/>
    </dgm:pt>
    <dgm:pt modelId="{DFE26335-670D-FB47-8E0F-FDAC0619888F}" type="pres">
      <dgm:prSet presAssocID="{C8AF3856-85C3-4346-AF0F-0D352EE0AFE0}" presName="parentText" presStyleLbl="node1" presStyleIdx="3" presStyleCnt="5">
        <dgm:presLayoutVars>
          <dgm:chMax val="1"/>
          <dgm:bulletEnabled val="1"/>
        </dgm:presLayoutVars>
      </dgm:prSet>
      <dgm:spPr/>
    </dgm:pt>
    <dgm:pt modelId="{71B427C4-1F6C-B047-978D-6CDDE1DB4030}" type="pres">
      <dgm:prSet presAssocID="{526B3FD8-D2F8-46AC-8CA1-A45CD8292BD8}" presName="sp" presStyleCnt="0"/>
      <dgm:spPr/>
    </dgm:pt>
    <dgm:pt modelId="{F9BE3BC7-D8BE-6C4E-920A-C19577669786}" type="pres">
      <dgm:prSet presAssocID="{65AA18DB-E957-49BB-A3A8-42F4E9DA22C4}" presName="linNode" presStyleCnt="0"/>
      <dgm:spPr/>
    </dgm:pt>
    <dgm:pt modelId="{3A17A34D-050E-FC41-B2E8-5FB4BA9887CD}" type="pres">
      <dgm:prSet presAssocID="{65AA18DB-E957-49BB-A3A8-42F4E9DA22C4}" presName="parentText" presStyleLbl="node1" presStyleIdx="4" presStyleCnt="5">
        <dgm:presLayoutVars>
          <dgm:chMax val="1"/>
          <dgm:bulletEnabled val="1"/>
        </dgm:presLayoutVars>
      </dgm:prSet>
      <dgm:spPr/>
    </dgm:pt>
  </dgm:ptLst>
  <dgm:cxnLst>
    <dgm:cxn modelId="{209CE013-3A84-4DEE-B72F-2EC86EA7A88E}" srcId="{401F6291-6E6B-4662-A05A-AC58573F912B}" destId="{C8AF3856-85C3-4346-AF0F-0D352EE0AFE0}" srcOrd="3" destOrd="0" parTransId="{7E08DDD1-8145-4329-BB35-F682BF36F10E}" sibTransId="{526B3FD8-D2F8-46AC-8CA1-A45CD8292BD8}"/>
    <dgm:cxn modelId="{38374226-14E0-1547-BC9E-6EF4D0CB09F9}" type="presOf" srcId="{09B88059-50BF-46CF-8375-A15779E41996}" destId="{396858AF-77E5-F445-9ED9-5C8DE28E9D6C}" srcOrd="0" destOrd="0" presId="urn:microsoft.com/office/officeart/2005/8/layout/vList5"/>
    <dgm:cxn modelId="{D75FEC29-FB70-104D-9838-E75938106BCD}" type="presOf" srcId="{631B9C80-B6E5-4D41-8A0A-393E2D739E67}" destId="{A21D4D26-00E5-9141-BAA9-FB2E01E70BD7}" srcOrd="0" destOrd="0" presId="urn:microsoft.com/office/officeart/2005/8/layout/vList5"/>
    <dgm:cxn modelId="{3981F03E-DD81-4C7B-90E0-A36C25234009}" srcId="{401F6291-6E6B-4662-A05A-AC58573F912B}" destId="{09B88059-50BF-46CF-8375-A15779E41996}" srcOrd="2" destOrd="0" parTransId="{E69E69EE-2E18-405D-8588-AE9B6D805A1B}" sibTransId="{B4398CA6-7003-40CB-B028-8439B180FD27}"/>
    <dgm:cxn modelId="{4092B654-902A-7B47-8069-919B6B349459}" type="presOf" srcId="{B679C839-C08B-4108-AECC-968035968CB6}" destId="{5EAD5DDB-02A1-D34E-B63B-BEE36A9A6F63}" srcOrd="0" destOrd="0" presId="urn:microsoft.com/office/officeart/2005/8/layout/vList5"/>
    <dgm:cxn modelId="{9A4E695B-856F-154C-A259-60A4B9D0D002}" type="presOf" srcId="{401F6291-6E6B-4662-A05A-AC58573F912B}" destId="{FA8BF5DA-D3C6-5D45-A12D-74D92A2979A3}" srcOrd="0" destOrd="0" presId="urn:microsoft.com/office/officeart/2005/8/layout/vList5"/>
    <dgm:cxn modelId="{5D5D1460-52C0-D14A-931B-2236AE3CDAD4}" type="presOf" srcId="{C8AF3856-85C3-4346-AF0F-0D352EE0AFE0}" destId="{DFE26335-670D-FB47-8E0F-FDAC0619888F}" srcOrd="0" destOrd="0" presId="urn:microsoft.com/office/officeart/2005/8/layout/vList5"/>
    <dgm:cxn modelId="{93EB0196-8239-471A-BB32-78B5DCD67AA4}" srcId="{401F6291-6E6B-4662-A05A-AC58573F912B}" destId="{65AA18DB-E957-49BB-A3A8-42F4E9DA22C4}" srcOrd="4" destOrd="0" parTransId="{B8CB7695-BF3E-4236-93FD-624CF74F5258}" sibTransId="{A1948596-48A5-48CB-AD8F-707B7CA9C67E}"/>
    <dgm:cxn modelId="{1E7598A3-3789-F94A-8B95-FC8E80AD508D}" type="presOf" srcId="{65AA18DB-E957-49BB-A3A8-42F4E9DA22C4}" destId="{3A17A34D-050E-FC41-B2E8-5FB4BA9887CD}" srcOrd="0" destOrd="0" presId="urn:microsoft.com/office/officeart/2005/8/layout/vList5"/>
    <dgm:cxn modelId="{42F977B5-2EC9-41A7-9409-B010D0328679}" srcId="{401F6291-6E6B-4662-A05A-AC58573F912B}" destId="{631B9C80-B6E5-4D41-8A0A-393E2D739E67}" srcOrd="1" destOrd="0" parTransId="{5A5C47E8-1D09-411F-B712-D5DC9EDDC004}" sibTransId="{CC7A866F-CB60-41C3-976A-9E6613B37E0C}"/>
    <dgm:cxn modelId="{29C105C5-79E2-4406-9B4A-784E7EA8AD11}" srcId="{401F6291-6E6B-4662-A05A-AC58573F912B}" destId="{B679C839-C08B-4108-AECC-968035968CB6}" srcOrd="0" destOrd="0" parTransId="{CFC5642A-7E7A-4DC0-B02F-9A590D436005}" sibTransId="{68F0E89C-0048-4F12-8FDF-0A36077B677A}"/>
    <dgm:cxn modelId="{8A666B6B-A6F9-D841-9206-2CB13E6DB7AB}" type="presParOf" srcId="{FA8BF5DA-D3C6-5D45-A12D-74D92A2979A3}" destId="{A4648947-63F6-B54E-8FE5-B107835A4759}" srcOrd="0" destOrd="0" presId="urn:microsoft.com/office/officeart/2005/8/layout/vList5"/>
    <dgm:cxn modelId="{0C7F69B8-F1D7-EB40-A296-9198F666A23D}" type="presParOf" srcId="{A4648947-63F6-B54E-8FE5-B107835A4759}" destId="{5EAD5DDB-02A1-D34E-B63B-BEE36A9A6F63}" srcOrd="0" destOrd="0" presId="urn:microsoft.com/office/officeart/2005/8/layout/vList5"/>
    <dgm:cxn modelId="{E25F3C63-362F-3C4D-8D22-7B6435696A46}" type="presParOf" srcId="{FA8BF5DA-D3C6-5D45-A12D-74D92A2979A3}" destId="{D41DA481-85ED-A545-AD8C-BFDF3845175E}" srcOrd="1" destOrd="0" presId="urn:microsoft.com/office/officeart/2005/8/layout/vList5"/>
    <dgm:cxn modelId="{BFD5C62D-1B86-234B-A068-F3720CC53C38}" type="presParOf" srcId="{FA8BF5DA-D3C6-5D45-A12D-74D92A2979A3}" destId="{B94BF795-7E14-F443-9048-885D56F1EE99}" srcOrd="2" destOrd="0" presId="urn:microsoft.com/office/officeart/2005/8/layout/vList5"/>
    <dgm:cxn modelId="{5EC1E87A-3480-D04C-83A9-9DAF114D05E5}" type="presParOf" srcId="{B94BF795-7E14-F443-9048-885D56F1EE99}" destId="{A21D4D26-00E5-9141-BAA9-FB2E01E70BD7}" srcOrd="0" destOrd="0" presId="urn:microsoft.com/office/officeart/2005/8/layout/vList5"/>
    <dgm:cxn modelId="{409884A5-410F-E241-A182-CB41AD288069}" type="presParOf" srcId="{FA8BF5DA-D3C6-5D45-A12D-74D92A2979A3}" destId="{B1BC5597-6BBF-8E48-82C2-2DE20268026B}" srcOrd="3" destOrd="0" presId="urn:microsoft.com/office/officeart/2005/8/layout/vList5"/>
    <dgm:cxn modelId="{ADE1AC17-6DF1-2649-A17B-722FDE00B448}" type="presParOf" srcId="{FA8BF5DA-D3C6-5D45-A12D-74D92A2979A3}" destId="{0473817B-870C-BC43-B8D4-6E9C9FF0FA52}" srcOrd="4" destOrd="0" presId="urn:microsoft.com/office/officeart/2005/8/layout/vList5"/>
    <dgm:cxn modelId="{4E4AD8EE-452A-BF46-892B-08D41DA472BB}" type="presParOf" srcId="{0473817B-870C-BC43-B8D4-6E9C9FF0FA52}" destId="{396858AF-77E5-F445-9ED9-5C8DE28E9D6C}" srcOrd="0" destOrd="0" presId="urn:microsoft.com/office/officeart/2005/8/layout/vList5"/>
    <dgm:cxn modelId="{0C88ED10-52E0-314A-A0BA-32F546DBDF04}" type="presParOf" srcId="{FA8BF5DA-D3C6-5D45-A12D-74D92A2979A3}" destId="{67521945-E25E-704E-B088-F0C08C1A557E}" srcOrd="5" destOrd="0" presId="urn:microsoft.com/office/officeart/2005/8/layout/vList5"/>
    <dgm:cxn modelId="{4D4C2DCE-E0ED-1945-8A97-066A25595896}" type="presParOf" srcId="{FA8BF5DA-D3C6-5D45-A12D-74D92A2979A3}" destId="{B131CFDA-3952-CC46-8FC9-C95624F7EC3F}" srcOrd="6" destOrd="0" presId="urn:microsoft.com/office/officeart/2005/8/layout/vList5"/>
    <dgm:cxn modelId="{C90934AB-F0CF-694E-A4B3-36BEA87886D2}" type="presParOf" srcId="{B131CFDA-3952-CC46-8FC9-C95624F7EC3F}" destId="{DFE26335-670D-FB47-8E0F-FDAC0619888F}" srcOrd="0" destOrd="0" presId="urn:microsoft.com/office/officeart/2005/8/layout/vList5"/>
    <dgm:cxn modelId="{F0E3875E-E45C-6A4C-9FAD-8865A3144766}" type="presParOf" srcId="{FA8BF5DA-D3C6-5D45-A12D-74D92A2979A3}" destId="{71B427C4-1F6C-B047-978D-6CDDE1DB4030}" srcOrd="7" destOrd="0" presId="urn:microsoft.com/office/officeart/2005/8/layout/vList5"/>
    <dgm:cxn modelId="{8797C880-FB01-334E-BDF7-6255D2D1F0BB}" type="presParOf" srcId="{FA8BF5DA-D3C6-5D45-A12D-74D92A2979A3}" destId="{F9BE3BC7-D8BE-6C4E-920A-C19577669786}" srcOrd="8" destOrd="0" presId="urn:microsoft.com/office/officeart/2005/8/layout/vList5"/>
    <dgm:cxn modelId="{0BF2E026-D421-464E-A95D-554DDD172537}" type="presParOf" srcId="{F9BE3BC7-D8BE-6C4E-920A-C19577669786}" destId="{3A17A34D-050E-FC41-B2E8-5FB4BA9887C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AEA0F12-F1FB-48B6-8F49-B37B964AF18B}" type="doc">
      <dgm:prSet loTypeId="urn:microsoft.com/office/officeart/2005/8/layout/matrix3" loCatId="matrix" qsTypeId="urn:microsoft.com/office/officeart/2005/8/quickstyle/simple5" qsCatId="simple" csTypeId="urn:microsoft.com/office/officeart/2005/8/colors/colorful5" csCatId="colorful"/>
      <dgm:spPr/>
      <dgm:t>
        <a:bodyPr/>
        <a:lstStyle/>
        <a:p>
          <a:endParaRPr lang="en-US"/>
        </a:p>
      </dgm:t>
    </dgm:pt>
    <dgm:pt modelId="{011F5356-7F78-4FB0-BC0E-977CF9DF5658}">
      <dgm:prSet/>
      <dgm:spPr/>
      <dgm:t>
        <a:bodyPr/>
        <a:lstStyle/>
        <a:p>
          <a:r>
            <a:rPr lang="en-US"/>
            <a:t>How can my patience towards others help to maintain my relationships with those that I love, so that I do not feel completely alone and in despair during my times of hardship and struggle?</a:t>
          </a:r>
        </a:p>
      </dgm:t>
    </dgm:pt>
    <dgm:pt modelId="{AA9BCAB7-5A32-401E-B6B3-637F557B8936}" type="parTrans" cxnId="{2592AA78-8791-4C92-BB00-8D930D205F36}">
      <dgm:prSet/>
      <dgm:spPr/>
      <dgm:t>
        <a:bodyPr/>
        <a:lstStyle/>
        <a:p>
          <a:endParaRPr lang="en-US"/>
        </a:p>
      </dgm:t>
    </dgm:pt>
    <dgm:pt modelId="{072353CF-06BE-4ED3-B338-77A140DDF1CE}" type="sibTrans" cxnId="{2592AA78-8791-4C92-BB00-8D930D205F36}">
      <dgm:prSet/>
      <dgm:spPr/>
      <dgm:t>
        <a:bodyPr/>
        <a:lstStyle/>
        <a:p>
          <a:endParaRPr lang="en-US"/>
        </a:p>
      </dgm:t>
    </dgm:pt>
    <dgm:pt modelId="{FB93E2AE-BC9F-4BB4-9F55-9A793D74F81B}">
      <dgm:prSet/>
      <dgm:spPr/>
      <dgm:t>
        <a:bodyPr/>
        <a:lstStyle/>
        <a:p>
          <a:r>
            <a:rPr lang="en-US"/>
            <a:t>Can my patience help to inspire others to become more patient too?</a:t>
          </a:r>
        </a:p>
      </dgm:t>
    </dgm:pt>
    <dgm:pt modelId="{970F4862-9B75-46E4-ACF5-E476AE0BBA59}" type="parTrans" cxnId="{9B6D1E2F-ABAB-4357-8E9B-4A1B0D2BF8EC}">
      <dgm:prSet/>
      <dgm:spPr/>
      <dgm:t>
        <a:bodyPr/>
        <a:lstStyle/>
        <a:p>
          <a:endParaRPr lang="en-US"/>
        </a:p>
      </dgm:t>
    </dgm:pt>
    <dgm:pt modelId="{1E4CE0D5-E182-400E-82AB-BE5C859E0361}" type="sibTrans" cxnId="{9B6D1E2F-ABAB-4357-8E9B-4A1B0D2BF8EC}">
      <dgm:prSet/>
      <dgm:spPr/>
      <dgm:t>
        <a:bodyPr/>
        <a:lstStyle/>
        <a:p>
          <a:endParaRPr lang="en-US"/>
        </a:p>
      </dgm:t>
    </dgm:pt>
    <dgm:pt modelId="{E7EBD92C-CA5C-4EF7-888B-88E2FDA1E53D}">
      <dgm:prSet/>
      <dgm:spPr/>
      <dgm:t>
        <a:bodyPr/>
        <a:lstStyle/>
        <a:p>
          <a:r>
            <a:rPr lang="en-US"/>
            <a:t>Is my outward act of patience not a form of reflection of my love, gratitude, forgiveness, kindness, respect, faithfulness, integrity, hope, joy, courage, discipline, peace, humility and justice towards my Creator and others?</a:t>
          </a:r>
        </a:p>
      </dgm:t>
    </dgm:pt>
    <dgm:pt modelId="{D18D7D85-7723-49C0-892F-B079A5A954DA}" type="parTrans" cxnId="{9F98B18B-0291-4447-AEA7-B0611F4C02A3}">
      <dgm:prSet/>
      <dgm:spPr/>
      <dgm:t>
        <a:bodyPr/>
        <a:lstStyle/>
        <a:p>
          <a:endParaRPr lang="en-US"/>
        </a:p>
      </dgm:t>
    </dgm:pt>
    <dgm:pt modelId="{244255CF-C1E5-4A48-8671-8EBB00D58EF4}" type="sibTrans" cxnId="{9F98B18B-0291-4447-AEA7-B0611F4C02A3}">
      <dgm:prSet/>
      <dgm:spPr/>
      <dgm:t>
        <a:bodyPr/>
        <a:lstStyle/>
        <a:p>
          <a:endParaRPr lang="en-US"/>
        </a:p>
      </dgm:t>
    </dgm:pt>
    <dgm:pt modelId="{940F96EB-3E50-4763-A8C5-C887A045A22E}">
      <dgm:prSet/>
      <dgm:spPr/>
      <dgm:t>
        <a:bodyPr/>
        <a:lstStyle/>
        <a:p>
          <a:r>
            <a:rPr lang="en-US"/>
            <a:t>How can I expect to receive without giving? How can any relationship be maintained without giving and receiving? </a:t>
          </a:r>
        </a:p>
      </dgm:t>
    </dgm:pt>
    <dgm:pt modelId="{6A513791-9940-4868-9649-FD9DDE736DAF}" type="parTrans" cxnId="{2B716BE6-C058-4AFC-A607-202FC541E887}">
      <dgm:prSet/>
      <dgm:spPr/>
      <dgm:t>
        <a:bodyPr/>
        <a:lstStyle/>
        <a:p>
          <a:endParaRPr lang="en-US"/>
        </a:p>
      </dgm:t>
    </dgm:pt>
    <dgm:pt modelId="{A465ED4A-58D1-4EA0-B900-D8547664BC88}" type="sibTrans" cxnId="{2B716BE6-C058-4AFC-A607-202FC541E887}">
      <dgm:prSet/>
      <dgm:spPr/>
      <dgm:t>
        <a:bodyPr/>
        <a:lstStyle/>
        <a:p>
          <a:endParaRPr lang="en-US"/>
        </a:p>
      </dgm:t>
    </dgm:pt>
    <dgm:pt modelId="{1B4AF85B-C302-5544-9AAE-BC62220471F2}" type="pres">
      <dgm:prSet presAssocID="{8AEA0F12-F1FB-48B6-8F49-B37B964AF18B}" presName="matrix" presStyleCnt="0">
        <dgm:presLayoutVars>
          <dgm:chMax val="1"/>
          <dgm:dir/>
          <dgm:resizeHandles val="exact"/>
        </dgm:presLayoutVars>
      </dgm:prSet>
      <dgm:spPr/>
    </dgm:pt>
    <dgm:pt modelId="{16681515-E76A-534E-B2B6-42B96AF92CA0}" type="pres">
      <dgm:prSet presAssocID="{8AEA0F12-F1FB-48B6-8F49-B37B964AF18B}" presName="diamond" presStyleLbl="bgShp" presStyleIdx="0" presStyleCnt="1"/>
      <dgm:spPr/>
    </dgm:pt>
    <dgm:pt modelId="{0ACB4D48-9F58-3F4F-B631-D6F346B2A5F5}" type="pres">
      <dgm:prSet presAssocID="{8AEA0F12-F1FB-48B6-8F49-B37B964AF18B}" presName="quad1" presStyleLbl="node1" presStyleIdx="0" presStyleCnt="4">
        <dgm:presLayoutVars>
          <dgm:chMax val="0"/>
          <dgm:chPref val="0"/>
          <dgm:bulletEnabled val="1"/>
        </dgm:presLayoutVars>
      </dgm:prSet>
      <dgm:spPr/>
    </dgm:pt>
    <dgm:pt modelId="{50ECB3AB-8A37-6A4B-89B8-ECF8A84750B8}" type="pres">
      <dgm:prSet presAssocID="{8AEA0F12-F1FB-48B6-8F49-B37B964AF18B}" presName="quad2" presStyleLbl="node1" presStyleIdx="1" presStyleCnt="4">
        <dgm:presLayoutVars>
          <dgm:chMax val="0"/>
          <dgm:chPref val="0"/>
          <dgm:bulletEnabled val="1"/>
        </dgm:presLayoutVars>
      </dgm:prSet>
      <dgm:spPr/>
    </dgm:pt>
    <dgm:pt modelId="{89322CC3-C2D7-B745-980F-F9FBCFD5919A}" type="pres">
      <dgm:prSet presAssocID="{8AEA0F12-F1FB-48B6-8F49-B37B964AF18B}" presName="quad3" presStyleLbl="node1" presStyleIdx="2" presStyleCnt="4">
        <dgm:presLayoutVars>
          <dgm:chMax val="0"/>
          <dgm:chPref val="0"/>
          <dgm:bulletEnabled val="1"/>
        </dgm:presLayoutVars>
      </dgm:prSet>
      <dgm:spPr/>
    </dgm:pt>
    <dgm:pt modelId="{CCF0648B-B33E-594F-9352-62698CFFFCFF}" type="pres">
      <dgm:prSet presAssocID="{8AEA0F12-F1FB-48B6-8F49-B37B964AF18B}" presName="quad4" presStyleLbl="node1" presStyleIdx="3" presStyleCnt="4">
        <dgm:presLayoutVars>
          <dgm:chMax val="0"/>
          <dgm:chPref val="0"/>
          <dgm:bulletEnabled val="1"/>
        </dgm:presLayoutVars>
      </dgm:prSet>
      <dgm:spPr/>
    </dgm:pt>
  </dgm:ptLst>
  <dgm:cxnLst>
    <dgm:cxn modelId="{8BE3F521-50C5-6D4A-9AE9-25905025EB16}" type="presOf" srcId="{E7EBD92C-CA5C-4EF7-888B-88E2FDA1E53D}" destId="{89322CC3-C2D7-B745-980F-F9FBCFD5919A}" srcOrd="0" destOrd="0" presId="urn:microsoft.com/office/officeart/2005/8/layout/matrix3"/>
    <dgm:cxn modelId="{9B6D1E2F-ABAB-4357-8E9B-4A1B0D2BF8EC}" srcId="{8AEA0F12-F1FB-48B6-8F49-B37B964AF18B}" destId="{FB93E2AE-BC9F-4BB4-9F55-9A793D74F81B}" srcOrd="1" destOrd="0" parTransId="{970F4862-9B75-46E4-ACF5-E476AE0BBA59}" sibTransId="{1E4CE0D5-E182-400E-82AB-BE5C859E0361}"/>
    <dgm:cxn modelId="{2592AA78-8791-4C92-BB00-8D930D205F36}" srcId="{8AEA0F12-F1FB-48B6-8F49-B37B964AF18B}" destId="{011F5356-7F78-4FB0-BC0E-977CF9DF5658}" srcOrd="0" destOrd="0" parTransId="{AA9BCAB7-5A32-401E-B6B3-637F557B8936}" sibTransId="{072353CF-06BE-4ED3-B338-77A140DDF1CE}"/>
    <dgm:cxn modelId="{9F98B18B-0291-4447-AEA7-B0611F4C02A3}" srcId="{8AEA0F12-F1FB-48B6-8F49-B37B964AF18B}" destId="{E7EBD92C-CA5C-4EF7-888B-88E2FDA1E53D}" srcOrd="2" destOrd="0" parTransId="{D18D7D85-7723-49C0-892F-B079A5A954DA}" sibTransId="{244255CF-C1E5-4A48-8671-8EBB00D58EF4}"/>
    <dgm:cxn modelId="{276418A1-236D-BF44-9443-4A48B49A4FB6}" type="presOf" srcId="{011F5356-7F78-4FB0-BC0E-977CF9DF5658}" destId="{0ACB4D48-9F58-3F4F-B631-D6F346B2A5F5}" srcOrd="0" destOrd="0" presId="urn:microsoft.com/office/officeart/2005/8/layout/matrix3"/>
    <dgm:cxn modelId="{72C52DB6-54DC-554B-AC3C-F91148992533}" type="presOf" srcId="{940F96EB-3E50-4763-A8C5-C887A045A22E}" destId="{CCF0648B-B33E-594F-9352-62698CFFFCFF}" srcOrd="0" destOrd="0" presId="urn:microsoft.com/office/officeart/2005/8/layout/matrix3"/>
    <dgm:cxn modelId="{2B716BE6-C058-4AFC-A607-202FC541E887}" srcId="{8AEA0F12-F1FB-48B6-8F49-B37B964AF18B}" destId="{940F96EB-3E50-4763-A8C5-C887A045A22E}" srcOrd="3" destOrd="0" parTransId="{6A513791-9940-4868-9649-FD9DDE736DAF}" sibTransId="{A465ED4A-58D1-4EA0-B900-D8547664BC88}"/>
    <dgm:cxn modelId="{6E1716ED-323E-9F48-BC84-A95DFB8590F0}" type="presOf" srcId="{8AEA0F12-F1FB-48B6-8F49-B37B964AF18B}" destId="{1B4AF85B-C302-5544-9AAE-BC62220471F2}" srcOrd="0" destOrd="0" presId="urn:microsoft.com/office/officeart/2005/8/layout/matrix3"/>
    <dgm:cxn modelId="{A223DEFD-C717-6A4B-B1DD-F1E6264F2559}" type="presOf" srcId="{FB93E2AE-BC9F-4BB4-9F55-9A793D74F81B}" destId="{50ECB3AB-8A37-6A4B-89B8-ECF8A84750B8}" srcOrd="0" destOrd="0" presId="urn:microsoft.com/office/officeart/2005/8/layout/matrix3"/>
    <dgm:cxn modelId="{D1E688A7-D3B9-4B48-A107-D3724417A8E4}" type="presParOf" srcId="{1B4AF85B-C302-5544-9AAE-BC62220471F2}" destId="{16681515-E76A-534E-B2B6-42B96AF92CA0}" srcOrd="0" destOrd="0" presId="urn:microsoft.com/office/officeart/2005/8/layout/matrix3"/>
    <dgm:cxn modelId="{27503593-AA06-EB42-A0BC-E0748D79EC2D}" type="presParOf" srcId="{1B4AF85B-C302-5544-9AAE-BC62220471F2}" destId="{0ACB4D48-9F58-3F4F-B631-D6F346B2A5F5}" srcOrd="1" destOrd="0" presId="urn:microsoft.com/office/officeart/2005/8/layout/matrix3"/>
    <dgm:cxn modelId="{C2B0A7A4-B458-BC4E-9C4D-E0C9D1ECD66B}" type="presParOf" srcId="{1B4AF85B-C302-5544-9AAE-BC62220471F2}" destId="{50ECB3AB-8A37-6A4B-89B8-ECF8A84750B8}" srcOrd="2" destOrd="0" presId="urn:microsoft.com/office/officeart/2005/8/layout/matrix3"/>
    <dgm:cxn modelId="{C6F77384-EEB4-4A4D-B899-24D51C37FA98}" type="presParOf" srcId="{1B4AF85B-C302-5544-9AAE-BC62220471F2}" destId="{89322CC3-C2D7-B745-980F-F9FBCFD5919A}" srcOrd="3" destOrd="0" presId="urn:microsoft.com/office/officeart/2005/8/layout/matrix3"/>
    <dgm:cxn modelId="{AE4E5166-FED1-E14A-A61C-62E93E44F9B4}" type="presParOf" srcId="{1B4AF85B-C302-5544-9AAE-BC62220471F2}" destId="{CCF0648B-B33E-594F-9352-62698CFFFCF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6BE8C66-5E36-4249-86B9-42AE6BA53DC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4A4BEF8-A0FD-41F9-B9A4-E48743E67B82}">
      <dgm:prSet/>
      <dgm:spPr/>
      <dgm:t>
        <a:bodyPr/>
        <a:lstStyle/>
        <a:p>
          <a:r>
            <a:rPr lang="en-US"/>
            <a:t>From where does my Patience come? Am I grateful for my patience?</a:t>
          </a:r>
        </a:p>
      </dgm:t>
    </dgm:pt>
    <dgm:pt modelId="{24E97ADA-F695-4A9F-9CF9-977A71C648D5}" type="parTrans" cxnId="{B409F452-DD09-41AB-A0C2-C830BC2E18F2}">
      <dgm:prSet/>
      <dgm:spPr/>
      <dgm:t>
        <a:bodyPr/>
        <a:lstStyle/>
        <a:p>
          <a:endParaRPr lang="en-US"/>
        </a:p>
      </dgm:t>
    </dgm:pt>
    <dgm:pt modelId="{9A7A2ACF-A738-4ED4-81FB-7BC25A39769C}" type="sibTrans" cxnId="{B409F452-DD09-41AB-A0C2-C830BC2E18F2}">
      <dgm:prSet/>
      <dgm:spPr/>
      <dgm:t>
        <a:bodyPr/>
        <a:lstStyle/>
        <a:p>
          <a:endParaRPr lang="en-US"/>
        </a:p>
      </dgm:t>
    </dgm:pt>
    <dgm:pt modelId="{5705F157-1E1D-44E4-9BA5-98711718A669}">
      <dgm:prSet/>
      <dgm:spPr/>
      <dgm:t>
        <a:bodyPr/>
        <a:lstStyle/>
        <a:p>
          <a:r>
            <a:rPr lang="en-US"/>
            <a:t>Does my patience belong to me or is it given to me from that which is Higher than me?</a:t>
          </a:r>
        </a:p>
      </dgm:t>
    </dgm:pt>
    <dgm:pt modelId="{16C3F7A4-4DF9-4CAF-89DA-340035CBE202}" type="parTrans" cxnId="{5479E3D5-4442-4C1D-9D0A-58A87D530520}">
      <dgm:prSet/>
      <dgm:spPr/>
      <dgm:t>
        <a:bodyPr/>
        <a:lstStyle/>
        <a:p>
          <a:endParaRPr lang="en-US"/>
        </a:p>
      </dgm:t>
    </dgm:pt>
    <dgm:pt modelId="{41FED1EB-30BC-4336-AFE9-353BAC24034A}" type="sibTrans" cxnId="{5479E3D5-4442-4C1D-9D0A-58A87D530520}">
      <dgm:prSet/>
      <dgm:spPr/>
      <dgm:t>
        <a:bodyPr/>
        <a:lstStyle/>
        <a:p>
          <a:endParaRPr lang="en-US"/>
        </a:p>
      </dgm:t>
    </dgm:pt>
    <dgm:pt modelId="{3EDFF09B-6244-4B0D-BF99-3C5ED8B3DA33}">
      <dgm:prSet/>
      <dgm:spPr/>
      <dgm:t>
        <a:bodyPr/>
        <a:lstStyle/>
        <a:p>
          <a:r>
            <a:rPr lang="en-US"/>
            <a:t>Did I create my Patience? If so- how? From where did I get the wisdom and ability to create my patience?</a:t>
          </a:r>
        </a:p>
      </dgm:t>
    </dgm:pt>
    <dgm:pt modelId="{33E74A3F-8B6D-4217-9222-206A69E2B93B}" type="parTrans" cxnId="{6288FBBD-860A-4E08-9C9D-947B1A36AB08}">
      <dgm:prSet/>
      <dgm:spPr/>
      <dgm:t>
        <a:bodyPr/>
        <a:lstStyle/>
        <a:p>
          <a:endParaRPr lang="en-US"/>
        </a:p>
      </dgm:t>
    </dgm:pt>
    <dgm:pt modelId="{A5191284-EE6D-441E-BAA9-DDEA095F25C5}" type="sibTrans" cxnId="{6288FBBD-860A-4E08-9C9D-947B1A36AB08}">
      <dgm:prSet/>
      <dgm:spPr/>
      <dgm:t>
        <a:bodyPr/>
        <a:lstStyle/>
        <a:p>
          <a:endParaRPr lang="en-US"/>
        </a:p>
      </dgm:t>
    </dgm:pt>
    <dgm:pt modelId="{109D641D-7A10-470C-96DD-0C5737E6226A}">
      <dgm:prSet/>
      <dgm:spPr/>
      <dgm:t>
        <a:bodyPr/>
        <a:lstStyle/>
        <a:p>
          <a:r>
            <a:rPr lang="en-US"/>
            <a:t>What is the purpose of my patience if I do not share it with others in order to help improve my relationships?</a:t>
          </a:r>
        </a:p>
      </dgm:t>
    </dgm:pt>
    <dgm:pt modelId="{3F6C453D-F239-4017-967B-0DCEC0096529}" type="parTrans" cxnId="{A3A641EB-E168-483A-967B-68A191FEBFFE}">
      <dgm:prSet/>
      <dgm:spPr/>
      <dgm:t>
        <a:bodyPr/>
        <a:lstStyle/>
        <a:p>
          <a:endParaRPr lang="en-US"/>
        </a:p>
      </dgm:t>
    </dgm:pt>
    <dgm:pt modelId="{852D41EC-56BE-454F-8F08-340631EBCB23}" type="sibTrans" cxnId="{A3A641EB-E168-483A-967B-68A191FEBFFE}">
      <dgm:prSet/>
      <dgm:spPr/>
      <dgm:t>
        <a:bodyPr/>
        <a:lstStyle/>
        <a:p>
          <a:endParaRPr lang="en-US"/>
        </a:p>
      </dgm:t>
    </dgm:pt>
    <dgm:pt modelId="{8FA8A5E4-C72C-4732-9613-7AAA0B1247E3}">
      <dgm:prSet/>
      <dgm:spPr/>
      <dgm:t>
        <a:bodyPr/>
        <a:lstStyle/>
        <a:p>
          <a:r>
            <a:rPr lang="en-US"/>
            <a:t>What is the purpose of my patience if it does not bring me closer to my Creator?</a:t>
          </a:r>
        </a:p>
      </dgm:t>
    </dgm:pt>
    <dgm:pt modelId="{E2E479BA-949D-4A9C-AD5A-0957C8D197F6}" type="parTrans" cxnId="{2E0D6D1F-D661-40E0-9569-8E91EF5B9B90}">
      <dgm:prSet/>
      <dgm:spPr/>
      <dgm:t>
        <a:bodyPr/>
        <a:lstStyle/>
        <a:p>
          <a:endParaRPr lang="en-US"/>
        </a:p>
      </dgm:t>
    </dgm:pt>
    <dgm:pt modelId="{25EE8BC5-E7B9-4F86-A015-911FD049DCF0}" type="sibTrans" cxnId="{2E0D6D1F-D661-40E0-9569-8E91EF5B9B90}">
      <dgm:prSet/>
      <dgm:spPr/>
      <dgm:t>
        <a:bodyPr/>
        <a:lstStyle/>
        <a:p>
          <a:endParaRPr lang="en-US"/>
        </a:p>
      </dgm:t>
    </dgm:pt>
    <dgm:pt modelId="{40A300EC-6DBE-4945-B25A-2B54BC08D412}">
      <dgm:prSet/>
      <dgm:spPr/>
      <dgm:t>
        <a:bodyPr/>
        <a:lstStyle/>
        <a:p>
          <a:r>
            <a:rPr lang="en-US"/>
            <a:t>What is the purpose of my Patience if I do not use it to seek and make Peace?</a:t>
          </a:r>
        </a:p>
      </dgm:t>
    </dgm:pt>
    <dgm:pt modelId="{9DA70E15-B1F2-43B4-892B-4D80E32BD83C}" type="parTrans" cxnId="{4A10668F-2F4E-4187-BC4B-434A8B1DA9AA}">
      <dgm:prSet/>
      <dgm:spPr/>
      <dgm:t>
        <a:bodyPr/>
        <a:lstStyle/>
        <a:p>
          <a:endParaRPr lang="en-US"/>
        </a:p>
      </dgm:t>
    </dgm:pt>
    <dgm:pt modelId="{5BBD8DA3-2031-4812-9D63-602003A16B63}" type="sibTrans" cxnId="{4A10668F-2F4E-4187-BC4B-434A8B1DA9AA}">
      <dgm:prSet/>
      <dgm:spPr/>
      <dgm:t>
        <a:bodyPr/>
        <a:lstStyle/>
        <a:p>
          <a:endParaRPr lang="en-US"/>
        </a:p>
      </dgm:t>
    </dgm:pt>
    <dgm:pt modelId="{B4C6C71F-C908-4A0C-940C-83EF9591EEE9}">
      <dgm:prSet/>
      <dgm:spPr/>
      <dgm:t>
        <a:bodyPr/>
        <a:lstStyle/>
        <a:p>
          <a:r>
            <a:rPr lang="en-US"/>
            <a:t>What is the purpose of my Patience if I do not use it to seek and express Truth?</a:t>
          </a:r>
        </a:p>
      </dgm:t>
    </dgm:pt>
    <dgm:pt modelId="{41B67DC4-A9EB-4427-B9A0-82715BA6300F}" type="parTrans" cxnId="{3288E7FB-6F85-498F-9173-C8C9B781F69C}">
      <dgm:prSet/>
      <dgm:spPr/>
      <dgm:t>
        <a:bodyPr/>
        <a:lstStyle/>
        <a:p>
          <a:endParaRPr lang="en-US"/>
        </a:p>
      </dgm:t>
    </dgm:pt>
    <dgm:pt modelId="{D3F46121-F834-4881-A94B-B1E433B06E96}" type="sibTrans" cxnId="{3288E7FB-6F85-498F-9173-C8C9B781F69C}">
      <dgm:prSet/>
      <dgm:spPr/>
      <dgm:t>
        <a:bodyPr/>
        <a:lstStyle/>
        <a:p>
          <a:endParaRPr lang="en-US"/>
        </a:p>
      </dgm:t>
    </dgm:pt>
    <dgm:pt modelId="{08D86902-8B96-4A11-BC68-F1FF1A7A6EC8}">
      <dgm:prSet/>
      <dgm:spPr/>
      <dgm:t>
        <a:bodyPr/>
        <a:lstStyle/>
        <a:p>
          <a:r>
            <a:rPr lang="en-US"/>
            <a:t>What is the purpose of my Patience if I do not use it to give and receive unconditional love?</a:t>
          </a:r>
        </a:p>
      </dgm:t>
    </dgm:pt>
    <dgm:pt modelId="{F5CFF3C5-03A0-46CE-8DF7-FA7125070CDF}" type="parTrans" cxnId="{7C70D37F-66B2-42B9-9DD5-89E8FE139520}">
      <dgm:prSet/>
      <dgm:spPr/>
      <dgm:t>
        <a:bodyPr/>
        <a:lstStyle/>
        <a:p>
          <a:endParaRPr lang="en-US"/>
        </a:p>
      </dgm:t>
    </dgm:pt>
    <dgm:pt modelId="{1BC7A660-326C-4435-82CB-B0F3180428AE}" type="sibTrans" cxnId="{7C70D37F-66B2-42B9-9DD5-89E8FE139520}">
      <dgm:prSet/>
      <dgm:spPr/>
      <dgm:t>
        <a:bodyPr/>
        <a:lstStyle/>
        <a:p>
          <a:endParaRPr lang="en-US"/>
        </a:p>
      </dgm:t>
    </dgm:pt>
    <dgm:pt modelId="{7F3A1A30-BAE7-4181-965D-D654E2FA8273}">
      <dgm:prSet/>
      <dgm:spPr/>
      <dgm:t>
        <a:bodyPr/>
        <a:lstStyle/>
        <a:p>
          <a:r>
            <a:rPr lang="en-US"/>
            <a:t>What is the purpose of my Patience if I do not use it for Justice?</a:t>
          </a:r>
        </a:p>
      </dgm:t>
    </dgm:pt>
    <dgm:pt modelId="{E66B0CDD-3D8B-44C7-AA4A-AE2492BA206D}" type="parTrans" cxnId="{EE9DF664-D019-4529-8CCD-C797CF753507}">
      <dgm:prSet/>
      <dgm:spPr/>
      <dgm:t>
        <a:bodyPr/>
        <a:lstStyle/>
        <a:p>
          <a:endParaRPr lang="en-US"/>
        </a:p>
      </dgm:t>
    </dgm:pt>
    <dgm:pt modelId="{86A2CA34-F441-4846-B6D5-9B428AA21C99}" type="sibTrans" cxnId="{EE9DF664-D019-4529-8CCD-C797CF753507}">
      <dgm:prSet/>
      <dgm:spPr/>
      <dgm:t>
        <a:bodyPr/>
        <a:lstStyle/>
        <a:p>
          <a:endParaRPr lang="en-US"/>
        </a:p>
      </dgm:t>
    </dgm:pt>
    <dgm:pt modelId="{E6855191-39F0-459E-B24D-52415B49DC94}">
      <dgm:prSet/>
      <dgm:spPr/>
      <dgm:t>
        <a:bodyPr/>
        <a:lstStyle/>
        <a:p>
          <a:r>
            <a:rPr lang="en-US"/>
            <a:t>What is the purpose of my Patience if I do not use it to become more forgiving, more grateful, more respectful, more compassionate, more kind and generous, more truthful, more faithful, more joyful, more knowledgeable, more wise, more understanding….more Human?</a:t>
          </a:r>
        </a:p>
      </dgm:t>
    </dgm:pt>
    <dgm:pt modelId="{0A828AD8-2295-44EF-96E5-715F2BEDE05D}" type="parTrans" cxnId="{A6C16AE4-2AAB-4E6F-A0B3-E7324D27C4A9}">
      <dgm:prSet/>
      <dgm:spPr/>
      <dgm:t>
        <a:bodyPr/>
        <a:lstStyle/>
        <a:p>
          <a:endParaRPr lang="en-US"/>
        </a:p>
      </dgm:t>
    </dgm:pt>
    <dgm:pt modelId="{75BD207E-FCEC-475E-AD98-0E1BE494EC4A}" type="sibTrans" cxnId="{A6C16AE4-2AAB-4E6F-A0B3-E7324D27C4A9}">
      <dgm:prSet/>
      <dgm:spPr/>
      <dgm:t>
        <a:bodyPr/>
        <a:lstStyle/>
        <a:p>
          <a:endParaRPr lang="en-US"/>
        </a:p>
      </dgm:t>
    </dgm:pt>
    <dgm:pt modelId="{320BB9FE-ADA5-461D-B161-546C1BD8411D}">
      <dgm:prSet/>
      <dgm:spPr/>
      <dgm:t>
        <a:bodyPr/>
        <a:lstStyle/>
        <a:p>
          <a:r>
            <a:rPr lang="en-US"/>
            <a:t>What is the purpose of my Patience if I cannot use it to Glorify and worship the Source of my Patience- My Creator? </a:t>
          </a:r>
        </a:p>
      </dgm:t>
    </dgm:pt>
    <dgm:pt modelId="{47E233F3-CA60-4949-A700-3FDFE506FD75}" type="parTrans" cxnId="{7FF2653D-530B-4973-965C-5090E30EC7F6}">
      <dgm:prSet/>
      <dgm:spPr/>
      <dgm:t>
        <a:bodyPr/>
        <a:lstStyle/>
        <a:p>
          <a:endParaRPr lang="en-US"/>
        </a:p>
      </dgm:t>
    </dgm:pt>
    <dgm:pt modelId="{B53D5546-9422-44CF-90E8-575AF3C33CCE}" type="sibTrans" cxnId="{7FF2653D-530B-4973-965C-5090E30EC7F6}">
      <dgm:prSet/>
      <dgm:spPr/>
      <dgm:t>
        <a:bodyPr/>
        <a:lstStyle/>
        <a:p>
          <a:endParaRPr lang="en-US"/>
        </a:p>
      </dgm:t>
    </dgm:pt>
    <dgm:pt modelId="{3A52E374-03B7-2C41-BB96-CF526339E605}" type="pres">
      <dgm:prSet presAssocID="{B6BE8C66-5E36-4249-86B9-42AE6BA53DC6}" presName="diagram" presStyleCnt="0">
        <dgm:presLayoutVars>
          <dgm:dir/>
          <dgm:resizeHandles val="exact"/>
        </dgm:presLayoutVars>
      </dgm:prSet>
      <dgm:spPr/>
    </dgm:pt>
    <dgm:pt modelId="{D4E5F14B-5EC0-EA4D-AE77-99358B00C670}" type="pres">
      <dgm:prSet presAssocID="{14A4BEF8-A0FD-41F9-B9A4-E48743E67B82}" presName="node" presStyleLbl="node1" presStyleIdx="0" presStyleCnt="11">
        <dgm:presLayoutVars>
          <dgm:bulletEnabled val="1"/>
        </dgm:presLayoutVars>
      </dgm:prSet>
      <dgm:spPr/>
    </dgm:pt>
    <dgm:pt modelId="{23D40842-9E04-2743-BC8F-676C7CAB83ED}" type="pres">
      <dgm:prSet presAssocID="{9A7A2ACF-A738-4ED4-81FB-7BC25A39769C}" presName="sibTrans" presStyleCnt="0"/>
      <dgm:spPr/>
    </dgm:pt>
    <dgm:pt modelId="{1730EA79-56C3-9144-9916-16B3C0FA3A38}" type="pres">
      <dgm:prSet presAssocID="{5705F157-1E1D-44E4-9BA5-98711718A669}" presName="node" presStyleLbl="node1" presStyleIdx="1" presStyleCnt="11">
        <dgm:presLayoutVars>
          <dgm:bulletEnabled val="1"/>
        </dgm:presLayoutVars>
      </dgm:prSet>
      <dgm:spPr/>
    </dgm:pt>
    <dgm:pt modelId="{9056939E-52DA-454E-9E88-A12904364F4A}" type="pres">
      <dgm:prSet presAssocID="{41FED1EB-30BC-4336-AFE9-353BAC24034A}" presName="sibTrans" presStyleCnt="0"/>
      <dgm:spPr/>
    </dgm:pt>
    <dgm:pt modelId="{62092904-4FA0-0246-9C19-E71BA8A042EF}" type="pres">
      <dgm:prSet presAssocID="{3EDFF09B-6244-4B0D-BF99-3C5ED8B3DA33}" presName="node" presStyleLbl="node1" presStyleIdx="2" presStyleCnt="11">
        <dgm:presLayoutVars>
          <dgm:bulletEnabled val="1"/>
        </dgm:presLayoutVars>
      </dgm:prSet>
      <dgm:spPr/>
    </dgm:pt>
    <dgm:pt modelId="{381346DA-8C82-C244-B9BA-9BB5DC924E77}" type="pres">
      <dgm:prSet presAssocID="{A5191284-EE6D-441E-BAA9-DDEA095F25C5}" presName="sibTrans" presStyleCnt="0"/>
      <dgm:spPr/>
    </dgm:pt>
    <dgm:pt modelId="{7A4B659B-6DE9-014B-896E-7C41F55BA15D}" type="pres">
      <dgm:prSet presAssocID="{109D641D-7A10-470C-96DD-0C5737E6226A}" presName="node" presStyleLbl="node1" presStyleIdx="3" presStyleCnt="11">
        <dgm:presLayoutVars>
          <dgm:bulletEnabled val="1"/>
        </dgm:presLayoutVars>
      </dgm:prSet>
      <dgm:spPr/>
    </dgm:pt>
    <dgm:pt modelId="{3602AA3B-2B66-DE4D-96A7-15ED325BCE29}" type="pres">
      <dgm:prSet presAssocID="{852D41EC-56BE-454F-8F08-340631EBCB23}" presName="sibTrans" presStyleCnt="0"/>
      <dgm:spPr/>
    </dgm:pt>
    <dgm:pt modelId="{BAEB5131-3E4D-2746-A87B-C6E75BEE4608}" type="pres">
      <dgm:prSet presAssocID="{8FA8A5E4-C72C-4732-9613-7AAA0B1247E3}" presName="node" presStyleLbl="node1" presStyleIdx="4" presStyleCnt="11">
        <dgm:presLayoutVars>
          <dgm:bulletEnabled val="1"/>
        </dgm:presLayoutVars>
      </dgm:prSet>
      <dgm:spPr/>
    </dgm:pt>
    <dgm:pt modelId="{E0A1F60C-ABFB-6F4B-B670-AB59BB1DFAE1}" type="pres">
      <dgm:prSet presAssocID="{25EE8BC5-E7B9-4F86-A015-911FD049DCF0}" presName="sibTrans" presStyleCnt="0"/>
      <dgm:spPr/>
    </dgm:pt>
    <dgm:pt modelId="{BAD8E7F5-3288-8C48-9A17-87303C62436D}" type="pres">
      <dgm:prSet presAssocID="{40A300EC-6DBE-4945-B25A-2B54BC08D412}" presName="node" presStyleLbl="node1" presStyleIdx="5" presStyleCnt="11">
        <dgm:presLayoutVars>
          <dgm:bulletEnabled val="1"/>
        </dgm:presLayoutVars>
      </dgm:prSet>
      <dgm:spPr/>
    </dgm:pt>
    <dgm:pt modelId="{8DF26F6D-93E2-AC4E-AB61-E0FA1B276DA0}" type="pres">
      <dgm:prSet presAssocID="{5BBD8DA3-2031-4812-9D63-602003A16B63}" presName="sibTrans" presStyleCnt="0"/>
      <dgm:spPr/>
    </dgm:pt>
    <dgm:pt modelId="{094721E5-B38A-B74E-9478-D695F3625036}" type="pres">
      <dgm:prSet presAssocID="{B4C6C71F-C908-4A0C-940C-83EF9591EEE9}" presName="node" presStyleLbl="node1" presStyleIdx="6" presStyleCnt="11">
        <dgm:presLayoutVars>
          <dgm:bulletEnabled val="1"/>
        </dgm:presLayoutVars>
      </dgm:prSet>
      <dgm:spPr/>
    </dgm:pt>
    <dgm:pt modelId="{A336BA3E-38D0-BF41-ACC5-4C7D1253622A}" type="pres">
      <dgm:prSet presAssocID="{D3F46121-F834-4881-A94B-B1E433B06E96}" presName="sibTrans" presStyleCnt="0"/>
      <dgm:spPr/>
    </dgm:pt>
    <dgm:pt modelId="{DECBB739-C732-7045-B07C-2BC754D279F9}" type="pres">
      <dgm:prSet presAssocID="{08D86902-8B96-4A11-BC68-F1FF1A7A6EC8}" presName="node" presStyleLbl="node1" presStyleIdx="7" presStyleCnt="11">
        <dgm:presLayoutVars>
          <dgm:bulletEnabled val="1"/>
        </dgm:presLayoutVars>
      </dgm:prSet>
      <dgm:spPr/>
    </dgm:pt>
    <dgm:pt modelId="{9B3472A2-D2A6-3149-A3A0-94FEA39CA880}" type="pres">
      <dgm:prSet presAssocID="{1BC7A660-326C-4435-82CB-B0F3180428AE}" presName="sibTrans" presStyleCnt="0"/>
      <dgm:spPr/>
    </dgm:pt>
    <dgm:pt modelId="{7DBB3011-9295-8D45-B375-D3B9F1942C30}" type="pres">
      <dgm:prSet presAssocID="{7F3A1A30-BAE7-4181-965D-D654E2FA8273}" presName="node" presStyleLbl="node1" presStyleIdx="8" presStyleCnt="11">
        <dgm:presLayoutVars>
          <dgm:bulletEnabled val="1"/>
        </dgm:presLayoutVars>
      </dgm:prSet>
      <dgm:spPr/>
    </dgm:pt>
    <dgm:pt modelId="{051761AC-57A6-844D-9F87-965DD0CEF233}" type="pres">
      <dgm:prSet presAssocID="{86A2CA34-F441-4846-B6D5-9B428AA21C99}" presName="sibTrans" presStyleCnt="0"/>
      <dgm:spPr/>
    </dgm:pt>
    <dgm:pt modelId="{12B38A57-611B-BC4E-ADD4-530EA6D08CAD}" type="pres">
      <dgm:prSet presAssocID="{E6855191-39F0-459E-B24D-52415B49DC94}" presName="node" presStyleLbl="node1" presStyleIdx="9" presStyleCnt="11">
        <dgm:presLayoutVars>
          <dgm:bulletEnabled val="1"/>
        </dgm:presLayoutVars>
      </dgm:prSet>
      <dgm:spPr/>
    </dgm:pt>
    <dgm:pt modelId="{BD66ED22-4F2D-7344-B4F8-8ABD3285F6D8}" type="pres">
      <dgm:prSet presAssocID="{75BD207E-FCEC-475E-AD98-0E1BE494EC4A}" presName="sibTrans" presStyleCnt="0"/>
      <dgm:spPr/>
    </dgm:pt>
    <dgm:pt modelId="{56B8E9E3-6BEE-3A4F-96A0-0339282C8AC9}" type="pres">
      <dgm:prSet presAssocID="{320BB9FE-ADA5-461D-B161-546C1BD8411D}" presName="node" presStyleLbl="node1" presStyleIdx="10" presStyleCnt="11">
        <dgm:presLayoutVars>
          <dgm:bulletEnabled val="1"/>
        </dgm:presLayoutVars>
      </dgm:prSet>
      <dgm:spPr/>
    </dgm:pt>
  </dgm:ptLst>
  <dgm:cxnLst>
    <dgm:cxn modelId="{7B76510E-795B-7B4A-9E2A-8EAFC80677C9}" type="presOf" srcId="{5705F157-1E1D-44E4-9BA5-98711718A669}" destId="{1730EA79-56C3-9144-9916-16B3C0FA3A38}" srcOrd="0" destOrd="0" presId="urn:microsoft.com/office/officeart/2005/8/layout/default"/>
    <dgm:cxn modelId="{2E0D6D1F-D661-40E0-9569-8E91EF5B9B90}" srcId="{B6BE8C66-5E36-4249-86B9-42AE6BA53DC6}" destId="{8FA8A5E4-C72C-4732-9613-7AAA0B1247E3}" srcOrd="4" destOrd="0" parTransId="{E2E479BA-949D-4A9C-AD5A-0957C8D197F6}" sibTransId="{25EE8BC5-E7B9-4F86-A015-911FD049DCF0}"/>
    <dgm:cxn modelId="{3669C92C-28B7-444C-A98D-8DCFF50BD433}" type="presOf" srcId="{8FA8A5E4-C72C-4732-9613-7AAA0B1247E3}" destId="{BAEB5131-3E4D-2746-A87B-C6E75BEE4608}" srcOrd="0" destOrd="0" presId="urn:microsoft.com/office/officeart/2005/8/layout/default"/>
    <dgm:cxn modelId="{A8BB9F2E-BB32-994B-8126-C1E4704E8270}" type="presOf" srcId="{3EDFF09B-6244-4B0D-BF99-3C5ED8B3DA33}" destId="{62092904-4FA0-0246-9C19-E71BA8A042EF}" srcOrd="0" destOrd="0" presId="urn:microsoft.com/office/officeart/2005/8/layout/default"/>
    <dgm:cxn modelId="{7339FD33-B1AC-4640-B653-5090AAD0E887}" type="presOf" srcId="{B4C6C71F-C908-4A0C-940C-83EF9591EEE9}" destId="{094721E5-B38A-B74E-9478-D695F3625036}" srcOrd="0" destOrd="0" presId="urn:microsoft.com/office/officeart/2005/8/layout/default"/>
    <dgm:cxn modelId="{7FF2653D-530B-4973-965C-5090E30EC7F6}" srcId="{B6BE8C66-5E36-4249-86B9-42AE6BA53DC6}" destId="{320BB9FE-ADA5-461D-B161-546C1BD8411D}" srcOrd="10" destOrd="0" parTransId="{47E233F3-CA60-4949-A700-3FDFE506FD75}" sibTransId="{B53D5546-9422-44CF-90E8-575AF3C33CCE}"/>
    <dgm:cxn modelId="{91EBBE41-0553-E641-BB04-0D5D306D6DBB}" type="presOf" srcId="{B6BE8C66-5E36-4249-86B9-42AE6BA53DC6}" destId="{3A52E374-03B7-2C41-BB96-CF526339E605}" srcOrd="0" destOrd="0" presId="urn:microsoft.com/office/officeart/2005/8/layout/default"/>
    <dgm:cxn modelId="{B409F452-DD09-41AB-A0C2-C830BC2E18F2}" srcId="{B6BE8C66-5E36-4249-86B9-42AE6BA53DC6}" destId="{14A4BEF8-A0FD-41F9-B9A4-E48743E67B82}" srcOrd="0" destOrd="0" parTransId="{24E97ADA-F695-4A9F-9CF9-977A71C648D5}" sibTransId="{9A7A2ACF-A738-4ED4-81FB-7BC25A39769C}"/>
    <dgm:cxn modelId="{EE9DF664-D019-4529-8CCD-C797CF753507}" srcId="{B6BE8C66-5E36-4249-86B9-42AE6BA53DC6}" destId="{7F3A1A30-BAE7-4181-965D-D654E2FA8273}" srcOrd="8" destOrd="0" parTransId="{E66B0CDD-3D8B-44C7-AA4A-AE2492BA206D}" sibTransId="{86A2CA34-F441-4846-B6D5-9B428AA21C99}"/>
    <dgm:cxn modelId="{554FBF65-39B0-6244-9049-98B92C732799}" type="presOf" srcId="{E6855191-39F0-459E-B24D-52415B49DC94}" destId="{12B38A57-611B-BC4E-ADD4-530EA6D08CAD}" srcOrd="0" destOrd="0" presId="urn:microsoft.com/office/officeart/2005/8/layout/default"/>
    <dgm:cxn modelId="{CECA1673-A48D-5144-9D58-EBF1D04B675E}" type="presOf" srcId="{08D86902-8B96-4A11-BC68-F1FF1A7A6EC8}" destId="{DECBB739-C732-7045-B07C-2BC754D279F9}" srcOrd="0" destOrd="0" presId="urn:microsoft.com/office/officeart/2005/8/layout/default"/>
    <dgm:cxn modelId="{7C70D37F-66B2-42B9-9DD5-89E8FE139520}" srcId="{B6BE8C66-5E36-4249-86B9-42AE6BA53DC6}" destId="{08D86902-8B96-4A11-BC68-F1FF1A7A6EC8}" srcOrd="7" destOrd="0" parTransId="{F5CFF3C5-03A0-46CE-8DF7-FA7125070CDF}" sibTransId="{1BC7A660-326C-4435-82CB-B0F3180428AE}"/>
    <dgm:cxn modelId="{EF45B282-A24C-6A43-A501-DE593F44E1CA}" type="presOf" srcId="{109D641D-7A10-470C-96DD-0C5737E6226A}" destId="{7A4B659B-6DE9-014B-896E-7C41F55BA15D}" srcOrd="0" destOrd="0" presId="urn:microsoft.com/office/officeart/2005/8/layout/default"/>
    <dgm:cxn modelId="{F74B128B-4229-9340-A51A-D17E5BFDDB3E}" type="presOf" srcId="{40A300EC-6DBE-4945-B25A-2B54BC08D412}" destId="{BAD8E7F5-3288-8C48-9A17-87303C62436D}" srcOrd="0" destOrd="0" presId="urn:microsoft.com/office/officeart/2005/8/layout/default"/>
    <dgm:cxn modelId="{4A10668F-2F4E-4187-BC4B-434A8B1DA9AA}" srcId="{B6BE8C66-5E36-4249-86B9-42AE6BA53DC6}" destId="{40A300EC-6DBE-4945-B25A-2B54BC08D412}" srcOrd="5" destOrd="0" parTransId="{9DA70E15-B1F2-43B4-892B-4D80E32BD83C}" sibTransId="{5BBD8DA3-2031-4812-9D63-602003A16B63}"/>
    <dgm:cxn modelId="{80F7C0AC-262D-9C47-B2EA-02E3648C12F0}" type="presOf" srcId="{7F3A1A30-BAE7-4181-965D-D654E2FA8273}" destId="{7DBB3011-9295-8D45-B375-D3B9F1942C30}" srcOrd="0" destOrd="0" presId="urn:microsoft.com/office/officeart/2005/8/layout/default"/>
    <dgm:cxn modelId="{80EEC4B8-7C50-9D4E-9D42-D7FE2A779B30}" type="presOf" srcId="{320BB9FE-ADA5-461D-B161-546C1BD8411D}" destId="{56B8E9E3-6BEE-3A4F-96A0-0339282C8AC9}" srcOrd="0" destOrd="0" presId="urn:microsoft.com/office/officeart/2005/8/layout/default"/>
    <dgm:cxn modelId="{6288FBBD-860A-4E08-9C9D-947B1A36AB08}" srcId="{B6BE8C66-5E36-4249-86B9-42AE6BA53DC6}" destId="{3EDFF09B-6244-4B0D-BF99-3C5ED8B3DA33}" srcOrd="2" destOrd="0" parTransId="{33E74A3F-8B6D-4217-9222-206A69E2B93B}" sibTransId="{A5191284-EE6D-441E-BAA9-DDEA095F25C5}"/>
    <dgm:cxn modelId="{5479E3D5-4442-4C1D-9D0A-58A87D530520}" srcId="{B6BE8C66-5E36-4249-86B9-42AE6BA53DC6}" destId="{5705F157-1E1D-44E4-9BA5-98711718A669}" srcOrd="1" destOrd="0" parTransId="{16C3F7A4-4DF9-4CAF-89DA-340035CBE202}" sibTransId="{41FED1EB-30BC-4336-AFE9-353BAC24034A}"/>
    <dgm:cxn modelId="{A6C16AE4-2AAB-4E6F-A0B3-E7324D27C4A9}" srcId="{B6BE8C66-5E36-4249-86B9-42AE6BA53DC6}" destId="{E6855191-39F0-459E-B24D-52415B49DC94}" srcOrd="9" destOrd="0" parTransId="{0A828AD8-2295-44EF-96E5-715F2BEDE05D}" sibTransId="{75BD207E-FCEC-475E-AD98-0E1BE494EC4A}"/>
    <dgm:cxn modelId="{A3A641EB-E168-483A-967B-68A191FEBFFE}" srcId="{B6BE8C66-5E36-4249-86B9-42AE6BA53DC6}" destId="{109D641D-7A10-470C-96DD-0C5737E6226A}" srcOrd="3" destOrd="0" parTransId="{3F6C453D-F239-4017-967B-0DCEC0096529}" sibTransId="{852D41EC-56BE-454F-8F08-340631EBCB23}"/>
    <dgm:cxn modelId="{0BB4B9F1-B00B-D141-9E89-A47150DB915B}" type="presOf" srcId="{14A4BEF8-A0FD-41F9-B9A4-E48743E67B82}" destId="{D4E5F14B-5EC0-EA4D-AE77-99358B00C670}" srcOrd="0" destOrd="0" presId="urn:microsoft.com/office/officeart/2005/8/layout/default"/>
    <dgm:cxn modelId="{3288E7FB-6F85-498F-9173-C8C9B781F69C}" srcId="{B6BE8C66-5E36-4249-86B9-42AE6BA53DC6}" destId="{B4C6C71F-C908-4A0C-940C-83EF9591EEE9}" srcOrd="6" destOrd="0" parTransId="{41B67DC4-A9EB-4427-B9A0-82715BA6300F}" sibTransId="{D3F46121-F834-4881-A94B-B1E433B06E96}"/>
    <dgm:cxn modelId="{B4CA0B02-073E-7B4D-81F1-A5011140E335}" type="presParOf" srcId="{3A52E374-03B7-2C41-BB96-CF526339E605}" destId="{D4E5F14B-5EC0-EA4D-AE77-99358B00C670}" srcOrd="0" destOrd="0" presId="urn:microsoft.com/office/officeart/2005/8/layout/default"/>
    <dgm:cxn modelId="{2761BB20-50DA-4349-BF8D-18AB44373858}" type="presParOf" srcId="{3A52E374-03B7-2C41-BB96-CF526339E605}" destId="{23D40842-9E04-2743-BC8F-676C7CAB83ED}" srcOrd="1" destOrd="0" presId="urn:microsoft.com/office/officeart/2005/8/layout/default"/>
    <dgm:cxn modelId="{04EE7FD6-CA10-8C4D-A703-ACF83B64A407}" type="presParOf" srcId="{3A52E374-03B7-2C41-BB96-CF526339E605}" destId="{1730EA79-56C3-9144-9916-16B3C0FA3A38}" srcOrd="2" destOrd="0" presId="urn:microsoft.com/office/officeart/2005/8/layout/default"/>
    <dgm:cxn modelId="{A386A571-A72B-5A48-A282-8905B8C46BCD}" type="presParOf" srcId="{3A52E374-03B7-2C41-BB96-CF526339E605}" destId="{9056939E-52DA-454E-9E88-A12904364F4A}" srcOrd="3" destOrd="0" presId="urn:microsoft.com/office/officeart/2005/8/layout/default"/>
    <dgm:cxn modelId="{B450260D-3551-CF43-BBD8-75821FBB1F63}" type="presParOf" srcId="{3A52E374-03B7-2C41-BB96-CF526339E605}" destId="{62092904-4FA0-0246-9C19-E71BA8A042EF}" srcOrd="4" destOrd="0" presId="urn:microsoft.com/office/officeart/2005/8/layout/default"/>
    <dgm:cxn modelId="{B9D09A62-712A-ED40-B925-1C4891B79D4E}" type="presParOf" srcId="{3A52E374-03B7-2C41-BB96-CF526339E605}" destId="{381346DA-8C82-C244-B9BA-9BB5DC924E77}" srcOrd="5" destOrd="0" presId="urn:microsoft.com/office/officeart/2005/8/layout/default"/>
    <dgm:cxn modelId="{859B6E46-CA4B-484E-9FA2-A3DCCD95B8F2}" type="presParOf" srcId="{3A52E374-03B7-2C41-BB96-CF526339E605}" destId="{7A4B659B-6DE9-014B-896E-7C41F55BA15D}" srcOrd="6" destOrd="0" presId="urn:microsoft.com/office/officeart/2005/8/layout/default"/>
    <dgm:cxn modelId="{5A193137-489F-B049-BFCB-00F82F79C334}" type="presParOf" srcId="{3A52E374-03B7-2C41-BB96-CF526339E605}" destId="{3602AA3B-2B66-DE4D-96A7-15ED325BCE29}" srcOrd="7" destOrd="0" presId="urn:microsoft.com/office/officeart/2005/8/layout/default"/>
    <dgm:cxn modelId="{EE417ACD-6780-1146-AA38-E1E38FF48D25}" type="presParOf" srcId="{3A52E374-03B7-2C41-BB96-CF526339E605}" destId="{BAEB5131-3E4D-2746-A87B-C6E75BEE4608}" srcOrd="8" destOrd="0" presId="urn:microsoft.com/office/officeart/2005/8/layout/default"/>
    <dgm:cxn modelId="{3D396666-38A2-B24F-B4B2-AAACBA1A5243}" type="presParOf" srcId="{3A52E374-03B7-2C41-BB96-CF526339E605}" destId="{E0A1F60C-ABFB-6F4B-B670-AB59BB1DFAE1}" srcOrd="9" destOrd="0" presId="urn:microsoft.com/office/officeart/2005/8/layout/default"/>
    <dgm:cxn modelId="{B8D781BE-A1E6-B54D-B2C4-0EF70D46895C}" type="presParOf" srcId="{3A52E374-03B7-2C41-BB96-CF526339E605}" destId="{BAD8E7F5-3288-8C48-9A17-87303C62436D}" srcOrd="10" destOrd="0" presId="urn:microsoft.com/office/officeart/2005/8/layout/default"/>
    <dgm:cxn modelId="{8787FE7E-D409-A241-8504-03AB6AE798C4}" type="presParOf" srcId="{3A52E374-03B7-2C41-BB96-CF526339E605}" destId="{8DF26F6D-93E2-AC4E-AB61-E0FA1B276DA0}" srcOrd="11" destOrd="0" presId="urn:microsoft.com/office/officeart/2005/8/layout/default"/>
    <dgm:cxn modelId="{775097CA-4F88-6A4D-B7EF-AF6C34AF991D}" type="presParOf" srcId="{3A52E374-03B7-2C41-BB96-CF526339E605}" destId="{094721E5-B38A-B74E-9478-D695F3625036}" srcOrd="12" destOrd="0" presId="urn:microsoft.com/office/officeart/2005/8/layout/default"/>
    <dgm:cxn modelId="{D4D09781-D442-B04C-8AEA-85EE09752B56}" type="presParOf" srcId="{3A52E374-03B7-2C41-BB96-CF526339E605}" destId="{A336BA3E-38D0-BF41-ACC5-4C7D1253622A}" srcOrd="13" destOrd="0" presId="urn:microsoft.com/office/officeart/2005/8/layout/default"/>
    <dgm:cxn modelId="{8E57E1B2-A089-8540-A2FE-B753B307444E}" type="presParOf" srcId="{3A52E374-03B7-2C41-BB96-CF526339E605}" destId="{DECBB739-C732-7045-B07C-2BC754D279F9}" srcOrd="14" destOrd="0" presId="urn:microsoft.com/office/officeart/2005/8/layout/default"/>
    <dgm:cxn modelId="{68AD52EA-4FBC-F348-91C9-9A520B019DC5}" type="presParOf" srcId="{3A52E374-03B7-2C41-BB96-CF526339E605}" destId="{9B3472A2-D2A6-3149-A3A0-94FEA39CA880}" srcOrd="15" destOrd="0" presId="urn:microsoft.com/office/officeart/2005/8/layout/default"/>
    <dgm:cxn modelId="{EFEE80A2-B3EB-9D4A-A3F8-821226EC5FA3}" type="presParOf" srcId="{3A52E374-03B7-2C41-BB96-CF526339E605}" destId="{7DBB3011-9295-8D45-B375-D3B9F1942C30}" srcOrd="16" destOrd="0" presId="urn:microsoft.com/office/officeart/2005/8/layout/default"/>
    <dgm:cxn modelId="{05F67FA1-090D-C54B-B858-753199746D38}" type="presParOf" srcId="{3A52E374-03B7-2C41-BB96-CF526339E605}" destId="{051761AC-57A6-844D-9F87-965DD0CEF233}" srcOrd="17" destOrd="0" presId="urn:microsoft.com/office/officeart/2005/8/layout/default"/>
    <dgm:cxn modelId="{445199BC-2AE7-D74C-8A22-77F14EE00986}" type="presParOf" srcId="{3A52E374-03B7-2C41-BB96-CF526339E605}" destId="{12B38A57-611B-BC4E-ADD4-530EA6D08CAD}" srcOrd="18" destOrd="0" presId="urn:microsoft.com/office/officeart/2005/8/layout/default"/>
    <dgm:cxn modelId="{386DC1D1-7851-EC4F-807F-6EFAF6AF9667}" type="presParOf" srcId="{3A52E374-03B7-2C41-BB96-CF526339E605}" destId="{BD66ED22-4F2D-7344-B4F8-8ABD3285F6D8}" srcOrd="19" destOrd="0" presId="urn:microsoft.com/office/officeart/2005/8/layout/default"/>
    <dgm:cxn modelId="{2B6B8D1F-6783-B24F-901D-BDE74FA1425D}" type="presParOf" srcId="{3A52E374-03B7-2C41-BB96-CF526339E605}" destId="{56B8E9E3-6BEE-3A4F-96A0-0339282C8AC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39C2597-42EA-4BB9-91B2-CF1E987A0A1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C6F0C69C-E839-413B-8AC8-3C0AB44D0A30}">
      <dgm:prSet/>
      <dgm:spPr/>
      <dgm:t>
        <a:bodyPr/>
        <a:lstStyle/>
        <a:p>
          <a:r>
            <a:rPr lang="en-US"/>
            <a:t>What is the purpose of my patience if …</a:t>
          </a:r>
        </a:p>
      </dgm:t>
    </dgm:pt>
    <dgm:pt modelId="{54A06535-2178-44F1-9BEF-8C3225C97C93}" type="parTrans" cxnId="{81A129F4-1C2C-41F7-B860-CF383330DD27}">
      <dgm:prSet/>
      <dgm:spPr/>
      <dgm:t>
        <a:bodyPr/>
        <a:lstStyle/>
        <a:p>
          <a:endParaRPr lang="en-US"/>
        </a:p>
      </dgm:t>
    </dgm:pt>
    <dgm:pt modelId="{CDDEA5B3-D0F8-4802-BFD9-F2DDEFBE2FDD}" type="sibTrans" cxnId="{81A129F4-1C2C-41F7-B860-CF383330DD27}">
      <dgm:prSet/>
      <dgm:spPr/>
      <dgm:t>
        <a:bodyPr/>
        <a:lstStyle/>
        <a:p>
          <a:endParaRPr lang="en-US"/>
        </a:p>
      </dgm:t>
    </dgm:pt>
    <dgm:pt modelId="{398F7FE1-49ED-4A50-9A75-9A026166B3DA}">
      <dgm:prSet/>
      <dgm:spPr/>
      <dgm:t>
        <a:bodyPr/>
        <a:lstStyle/>
        <a:p>
          <a:r>
            <a:rPr lang="en-US"/>
            <a:t>- I do not share it with others in order to help improve my relationships?</a:t>
          </a:r>
        </a:p>
      </dgm:t>
    </dgm:pt>
    <dgm:pt modelId="{E7C7FD6E-A17F-48C2-A247-35BA3A620BEA}" type="parTrans" cxnId="{403AC334-54BD-43E0-9E9B-3E45B470F838}">
      <dgm:prSet/>
      <dgm:spPr/>
      <dgm:t>
        <a:bodyPr/>
        <a:lstStyle/>
        <a:p>
          <a:endParaRPr lang="en-US"/>
        </a:p>
      </dgm:t>
    </dgm:pt>
    <dgm:pt modelId="{76031DF6-336C-4FEB-B553-CF3AEDD77FD4}" type="sibTrans" cxnId="{403AC334-54BD-43E0-9E9B-3E45B470F838}">
      <dgm:prSet/>
      <dgm:spPr/>
      <dgm:t>
        <a:bodyPr/>
        <a:lstStyle/>
        <a:p>
          <a:endParaRPr lang="en-US"/>
        </a:p>
      </dgm:t>
    </dgm:pt>
    <dgm:pt modelId="{98B61952-56C5-475B-A6AB-22507FA210DB}">
      <dgm:prSet/>
      <dgm:spPr/>
      <dgm:t>
        <a:bodyPr/>
        <a:lstStyle/>
        <a:p>
          <a:r>
            <a:rPr lang="en-US"/>
            <a:t>- it does not bring me closer to my Creator?</a:t>
          </a:r>
        </a:p>
      </dgm:t>
    </dgm:pt>
    <dgm:pt modelId="{E9B4AF44-8F18-4064-847C-063BBF1D58C3}" type="parTrans" cxnId="{9D69026E-A7FF-4BD5-883B-DC9CDE888B3D}">
      <dgm:prSet/>
      <dgm:spPr/>
      <dgm:t>
        <a:bodyPr/>
        <a:lstStyle/>
        <a:p>
          <a:endParaRPr lang="en-US"/>
        </a:p>
      </dgm:t>
    </dgm:pt>
    <dgm:pt modelId="{EC12E225-5DEC-45DD-B599-3F0CBBDE206B}" type="sibTrans" cxnId="{9D69026E-A7FF-4BD5-883B-DC9CDE888B3D}">
      <dgm:prSet/>
      <dgm:spPr/>
      <dgm:t>
        <a:bodyPr/>
        <a:lstStyle/>
        <a:p>
          <a:endParaRPr lang="en-US"/>
        </a:p>
      </dgm:t>
    </dgm:pt>
    <dgm:pt modelId="{CEDA57E7-08D9-417C-AFE4-FDFB8D431F85}">
      <dgm:prSet/>
      <dgm:spPr/>
      <dgm:t>
        <a:bodyPr/>
        <a:lstStyle/>
        <a:p>
          <a:r>
            <a:rPr lang="en-US"/>
            <a:t>- I do not use it to seek and make Peace in this world?</a:t>
          </a:r>
        </a:p>
      </dgm:t>
    </dgm:pt>
    <dgm:pt modelId="{3E35EE8F-DB29-4EDC-BF6C-7A8DD181B7C4}" type="parTrans" cxnId="{7619D181-CEED-4898-864E-F6D68D985970}">
      <dgm:prSet/>
      <dgm:spPr/>
      <dgm:t>
        <a:bodyPr/>
        <a:lstStyle/>
        <a:p>
          <a:endParaRPr lang="en-US"/>
        </a:p>
      </dgm:t>
    </dgm:pt>
    <dgm:pt modelId="{4D7603D7-5116-4A0E-B54C-FB65D3F2C928}" type="sibTrans" cxnId="{7619D181-CEED-4898-864E-F6D68D985970}">
      <dgm:prSet/>
      <dgm:spPr/>
      <dgm:t>
        <a:bodyPr/>
        <a:lstStyle/>
        <a:p>
          <a:endParaRPr lang="en-US"/>
        </a:p>
      </dgm:t>
    </dgm:pt>
    <dgm:pt modelId="{CC339AC1-84CC-4275-BDF0-E4D47141FAB1}">
      <dgm:prSet/>
      <dgm:spPr/>
      <dgm:t>
        <a:bodyPr/>
        <a:lstStyle/>
        <a:p>
          <a:r>
            <a:rPr lang="en-US"/>
            <a:t>- I do not use it to seek and express Truth and Light?</a:t>
          </a:r>
        </a:p>
      </dgm:t>
    </dgm:pt>
    <dgm:pt modelId="{D903FB42-57AA-42E4-88EE-6A1C53FB5AD6}" type="parTrans" cxnId="{60DEB122-CCAA-4A7A-A0F2-43C0E6D3F307}">
      <dgm:prSet/>
      <dgm:spPr/>
      <dgm:t>
        <a:bodyPr/>
        <a:lstStyle/>
        <a:p>
          <a:endParaRPr lang="en-US"/>
        </a:p>
      </dgm:t>
    </dgm:pt>
    <dgm:pt modelId="{9849ED0E-0892-4E04-8F2D-F3155A213FF2}" type="sibTrans" cxnId="{60DEB122-CCAA-4A7A-A0F2-43C0E6D3F307}">
      <dgm:prSet/>
      <dgm:spPr/>
      <dgm:t>
        <a:bodyPr/>
        <a:lstStyle/>
        <a:p>
          <a:endParaRPr lang="en-US"/>
        </a:p>
      </dgm:t>
    </dgm:pt>
    <dgm:pt modelId="{9CF4A138-EFED-456F-9B29-082C430038B8}">
      <dgm:prSet/>
      <dgm:spPr/>
      <dgm:t>
        <a:bodyPr/>
        <a:lstStyle/>
        <a:p>
          <a:r>
            <a:rPr lang="en-US"/>
            <a:t>- I do not use it to give and receive unconditional love?</a:t>
          </a:r>
        </a:p>
      </dgm:t>
    </dgm:pt>
    <dgm:pt modelId="{D873BE10-1E98-4303-AA7B-2D6C4F9433FB}" type="parTrans" cxnId="{BA39A82E-1E7A-4C4B-B4A9-302DA212AC41}">
      <dgm:prSet/>
      <dgm:spPr/>
      <dgm:t>
        <a:bodyPr/>
        <a:lstStyle/>
        <a:p>
          <a:endParaRPr lang="en-US"/>
        </a:p>
      </dgm:t>
    </dgm:pt>
    <dgm:pt modelId="{01D31F7E-E544-436E-907D-EFCF1F76AC64}" type="sibTrans" cxnId="{BA39A82E-1E7A-4C4B-B4A9-302DA212AC41}">
      <dgm:prSet/>
      <dgm:spPr/>
      <dgm:t>
        <a:bodyPr/>
        <a:lstStyle/>
        <a:p>
          <a:endParaRPr lang="en-US"/>
        </a:p>
      </dgm:t>
    </dgm:pt>
    <dgm:pt modelId="{1DB29C92-64ED-433F-8B05-DE1A48FE11FD}">
      <dgm:prSet/>
      <dgm:spPr/>
      <dgm:t>
        <a:bodyPr/>
        <a:lstStyle/>
        <a:p>
          <a:r>
            <a:rPr lang="en-US"/>
            <a:t>- I do not use it to maintain Justice in Creation?</a:t>
          </a:r>
        </a:p>
      </dgm:t>
    </dgm:pt>
    <dgm:pt modelId="{4159B293-25D8-4A32-B706-F3C334A620DE}" type="parTrans" cxnId="{F2A2970E-8908-49F7-8FFA-4017CAB066B5}">
      <dgm:prSet/>
      <dgm:spPr/>
      <dgm:t>
        <a:bodyPr/>
        <a:lstStyle/>
        <a:p>
          <a:endParaRPr lang="en-US"/>
        </a:p>
      </dgm:t>
    </dgm:pt>
    <dgm:pt modelId="{BB1A57ED-5461-4F88-89B0-6A62478E6EAC}" type="sibTrans" cxnId="{F2A2970E-8908-49F7-8FFA-4017CAB066B5}">
      <dgm:prSet/>
      <dgm:spPr/>
      <dgm:t>
        <a:bodyPr/>
        <a:lstStyle/>
        <a:p>
          <a:endParaRPr lang="en-US"/>
        </a:p>
      </dgm:t>
    </dgm:pt>
    <dgm:pt modelId="{32B371B6-9513-4E84-A573-49E3C4588242}">
      <dgm:prSet/>
      <dgm:spPr/>
      <dgm:t>
        <a:bodyPr/>
        <a:lstStyle/>
        <a:p>
          <a:r>
            <a:rPr lang="en-US"/>
            <a:t>I do not use it to become more forgiving, more grateful, more respectful, more compassionate, more kind and generous, more truthful, more faithful, more joyful, more knowledgeable, more wise, more understanding….more Human?</a:t>
          </a:r>
        </a:p>
      </dgm:t>
    </dgm:pt>
    <dgm:pt modelId="{2E5F950A-DFFF-484A-966C-B71CDBF15284}" type="parTrans" cxnId="{EED646C9-C61F-4A47-AE32-9EF0076BC63D}">
      <dgm:prSet/>
      <dgm:spPr/>
      <dgm:t>
        <a:bodyPr/>
        <a:lstStyle/>
        <a:p>
          <a:endParaRPr lang="en-US"/>
        </a:p>
      </dgm:t>
    </dgm:pt>
    <dgm:pt modelId="{0C115384-B92F-46E5-B206-97E09657965F}" type="sibTrans" cxnId="{EED646C9-C61F-4A47-AE32-9EF0076BC63D}">
      <dgm:prSet/>
      <dgm:spPr/>
      <dgm:t>
        <a:bodyPr/>
        <a:lstStyle/>
        <a:p>
          <a:endParaRPr lang="en-US"/>
        </a:p>
      </dgm:t>
    </dgm:pt>
    <dgm:pt modelId="{403D854D-5543-4C60-A85E-89103E9692B2}">
      <dgm:prSet/>
      <dgm:spPr/>
      <dgm:t>
        <a:bodyPr/>
        <a:lstStyle/>
        <a:p>
          <a:r>
            <a:rPr lang="en-US"/>
            <a:t>- I cannot use it to Glorify and worship the Source of my Patience- My Creator? </a:t>
          </a:r>
        </a:p>
      </dgm:t>
    </dgm:pt>
    <dgm:pt modelId="{2C226F4C-0C5A-4926-BCA0-4A3EC83F9C3C}" type="parTrans" cxnId="{9F37076C-4218-46B1-8682-C4B9B68EFCFE}">
      <dgm:prSet/>
      <dgm:spPr/>
      <dgm:t>
        <a:bodyPr/>
        <a:lstStyle/>
        <a:p>
          <a:endParaRPr lang="en-US"/>
        </a:p>
      </dgm:t>
    </dgm:pt>
    <dgm:pt modelId="{FD56F654-F043-4EAD-92D8-1A2BB83DCFF2}" type="sibTrans" cxnId="{9F37076C-4218-46B1-8682-C4B9B68EFCFE}">
      <dgm:prSet/>
      <dgm:spPr/>
      <dgm:t>
        <a:bodyPr/>
        <a:lstStyle/>
        <a:p>
          <a:endParaRPr lang="en-US"/>
        </a:p>
      </dgm:t>
    </dgm:pt>
    <dgm:pt modelId="{70AA9D35-E31A-4940-9A42-ABC13F5776D7}" type="pres">
      <dgm:prSet presAssocID="{139C2597-42EA-4BB9-91B2-CF1E987A0A1E}" presName="diagram" presStyleCnt="0">
        <dgm:presLayoutVars>
          <dgm:dir/>
          <dgm:resizeHandles val="exact"/>
        </dgm:presLayoutVars>
      </dgm:prSet>
      <dgm:spPr/>
    </dgm:pt>
    <dgm:pt modelId="{7CB1EE69-BB5F-894F-8B8F-47CAF4A5EF27}" type="pres">
      <dgm:prSet presAssocID="{C6F0C69C-E839-413B-8AC8-3C0AB44D0A30}" presName="node" presStyleLbl="node1" presStyleIdx="0" presStyleCnt="9">
        <dgm:presLayoutVars>
          <dgm:bulletEnabled val="1"/>
        </dgm:presLayoutVars>
      </dgm:prSet>
      <dgm:spPr/>
    </dgm:pt>
    <dgm:pt modelId="{65B47879-4FFB-084D-9083-17FF79D02792}" type="pres">
      <dgm:prSet presAssocID="{CDDEA5B3-D0F8-4802-BFD9-F2DDEFBE2FDD}" presName="sibTrans" presStyleCnt="0"/>
      <dgm:spPr/>
    </dgm:pt>
    <dgm:pt modelId="{18F8E62A-8932-EC4A-B844-665A3361CD5F}" type="pres">
      <dgm:prSet presAssocID="{398F7FE1-49ED-4A50-9A75-9A026166B3DA}" presName="node" presStyleLbl="node1" presStyleIdx="1" presStyleCnt="9">
        <dgm:presLayoutVars>
          <dgm:bulletEnabled val="1"/>
        </dgm:presLayoutVars>
      </dgm:prSet>
      <dgm:spPr/>
    </dgm:pt>
    <dgm:pt modelId="{E82F7ADF-C8EE-C541-8FD6-D1769F2CF4BA}" type="pres">
      <dgm:prSet presAssocID="{76031DF6-336C-4FEB-B553-CF3AEDD77FD4}" presName="sibTrans" presStyleCnt="0"/>
      <dgm:spPr/>
    </dgm:pt>
    <dgm:pt modelId="{D982B570-A6CB-1E4C-B00D-C23E1BACE675}" type="pres">
      <dgm:prSet presAssocID="{98B61952-56C5-475B-A6AB-22507FA210DB}" presName="node" presStyleLbl="node1" presStyleIdx="2" presStyleCnt="9">
        <dgm:presLayoutVars>
          <dgm:bulletEnabled val="1"/>
        </dgm:presLayoutVars>
      </dgm:prSet>
      <dgm:spPr/>
    </dgm:pt>
    <dgm:pt modelId="{FD8806D0-6154-2742-AF56-2BBD5FFA8537}" type="pres">
      <dgm:prSet presAssocID="{EC12E225-5DEC-45DD-B599-3F0CBBDE206B}" presName="sibTrans" presStyleCnt="0"/>
      <dgm:spPr/>
    </dgm:pt>
    <dgm:pt modelId="{CFEF1E03-6449-AF43-A29D-BD03EBDF4ED5}" type="pres">
      <dgm:prSet presAssocID="{CEDA57E7-08D9-417C-AFE4-FDFB8D431F85}" presName="node" presStyleLbl="node1" presStyleIdx="3" presStyleCnt="9">
        <dgm:presLayoutVars>
          <dgm:bulletEnabled val="1"/>
        </dgm:presLayoutVars>
      </dgm:prSet>
      <dgm:spPr/>
    </dgm:pt>
    <dgm:pt modelId="{4FE08B7A-EF94-E546-A1BF-537ABB499BA6}" type="pres">
      <dgm:prSet presAssocID="{4D7603D7-5116-4A0E-B54C-FB65D3F2C928}" presName="sibTrans" presStyleCnt="0"/>
      <dgm:spPr/>
    </dgm:pt>
    <dgm:pt modelId="{E6BE77A4-4FBA-4247-A89B-93ADF73D0977}" type="pres">
      <dgm:prSet presAssocID="{CC339AC1-84CC-4275-BDF0-E4D47141FAB1}" presName="node" presStyleLbl="node1" presStyleIdx="4" presStyleCnt="9">
        <dgm:presLayoutVars>
          <dgm:bulletEnabled val="1"/>
        </dgm:presLayoutVars>
      </dgm:prSet>
      <dgm:spPr/>
    </dgm:pt>
    <dgm:pt modelId="{1C0BDF59-D6E6-E945-8032-5462E16DAD73}" type="pres">
      <dgm:prSet presAssocID="{9849ED0E-0892-4E04-8F2D-F3155A213FF2}" presName="sibTrans" presStyleCnt="0"/>
      <dgm:spPr/>
    </dgm:pt>
    <dgm:pt modelId="{3FE428CD-D088-CA4B-BDE4-3DF060DB70D0}" type="pres">
      <dgm:prSet presAssocID="{9CF4A138-EFED-456F-9B29-082C430038B8}" presName="node" presStyleLbl="node1" presStyleIdx="5" presStyleCnt="9">
        <dgm:presLayoutVars>
          <dgm:bulletEnabled val="1"/>
        </dgm:presLayoutVars>
      </dgm:prSet>
      <dgm:spPr/>
    </dgm:pt>
    <dgm:pt modelId="{279B8E22-1770-9949-8F38-7E4F3038E0C0}" type="pres">
      <dgm:prSet presAssocID="{01D31F7E-E544-436E-907D-EFCF1F76AC64}" presName="sibTrans" presStyleCnt="0"/>
      <dgm:spPr/>
    </dgm:pt>
    <dgm:pt modelId="{A509EA8A-15B2-C343-82B3-4781CA6B8EEE}" type="pres">
      <dgm:prSet presAssocID="{1DB29C92-64ED-433F-8B05-DE1A48FE11FD}" presName="node" presStyleLbl="node1" presStyleIdx="6" presStyleCnt="9">
        <dgm:presLayoutVars>
          <dgm:bulletEnabled val="1"/>
        </dgm:presLayoutVars>
      </dgm:prSet>
      <dgm:spPr/>
    </dgm:pt>
    <dgm:pt modelId="{CC8A4DA8-3F4F-9047-AB4B-0CBA25F7EFA0}" type="pres">
      <dgm:prSet presAssocID="{BB1A57ED-5461-4F88-89B0-6A62478E6EAC}" presName="sibTrans" presStyleCnt="0"/>
      <dgm:spPr/>
    </dgm:pt>
    <dgm:pt modelId="{0FA5FC7A-444A-E444-8217-CC645527A550}" type="pres">
      <dgm:prSet presAssocID="{32B371B6-9513-4E84-A573-49E3C4588242}" presName="node" presStyleLbl="node1" presStyleIdx="7" presStyleCnt="9">
        <dgm:presLayoutVars>
          <dgm:bulletEnabled val="1"/>
        </dgm:presLayoutVars>
      </dgm:prSet>
      <dgm:spPr/>
    </dgm:pt>
    <dgm:pt modelId="{5AA1FAB9-6F7A-AC41-93F9-9EE8A3A6111D}" type="pres">
      <dgm:prSet presAssocID="{0C115384-B92F-46E5-B206-97E09657965F}" presName="sibTrans" presStyleCnt="0"/>
      <dgm:spPr/>
    </dgm:pt>
    <dgm:pt modelId="{8B1C54E8-FC54-7049-9B3F-743F0CAC1C18}" type="pres">
      <dgm:prSet presAssocID="{403D854D-5543-4C60-A85E-89103E9692B2}" presName="node" presStyleLbl="node1" presStyleIdx="8" presStyleCnt="9">
        <dgm:presLayoutVars>
          <dgm:bulletEnabled val="1"/>
        </dgm:presLayoutVars>
      </dgm:prSet>
      <dgm:spPr/>
    </dgm:pt>
  </dgm:ptLst>
  <dgm:cxnLst>
    <dgm:cxn modelId="{F2A2970E-8908-49F7-8FFA-4017CAB066B5}" srcId="{139C2597-42EA-4BB9-91B2-CF1E987A0A1E}" destId="{1DB29C92-64ED-433F-8B05-DE1A48FE11FD}" srcOrd="6" destOrd="0" parTransId="{4159B293-25D8-4A32-B706-F3C334A620DE}" sibTransId="{BB1A57ED-5461-4F88-89B0-6A62478E6EAC}"/>
    <dgm:cxn modelId="{473FE413-D193-9041-B45A-A56FDAA635DC}" type="presOf" srcId="{CEDA57E7-08D9-417C-AFE4-FDFB8D431F85}" destId="{CFEF1E03-6449-AF43-A29D-BD03EBDF4ED5}" srcOrd="0" destOrd="0" presId="urn:microsoft.com/office/officeart/2005/8/layout/default"/>
    <dgm:cxn modelId="{B6FCDE1B-58EA-6548-9638-C19597CDD44F}" type="presOf" srcId="{CC339AC1-84CC-4275-BDF0-E4D47141FAB1}" destId="{E6BE77A4-4FBA-4247-A89B-93ADF73D0977}" srcOrd="0" destOrd="0" presId="urn:microsoft.com/office/officeart/2005/8/layout/default"/>
    <dgm:cxn modelId="{8E99601C-F3A0-9049-A623-70F8DD7237DB}" type="presOf" srcId="{9CF4A138-EFED-456F-9B29-082C430038B8}" destId="{3FE428CD-D088-CA4B-BDE4-3DF060DB70D0}" srcOrd="0" destOrd="0" presId="urn:microsoft.com/office/officeart/2005/8/layout/default"/>
    <dgm:cxn modelId="{60DEB122-CCAA-4A7A-A0F2-43C0E6D3F307}" srcId="{139C2597-42EA-4BB9-91B2-CF1E987A0A1E}" destId="{CC339AC1-84CC-4275-BDF0-E4D47141FAB1}" srcOrd="4" destOrd="0" parTransId="{D903FB42-57AA-42E4-88EE-6A1C53FB5AD6}" sibTransId="{9849ED0E-0892-4E04-8F2D-F3155A213FF2}"/>
    <dgm:cxn modelId="{7E59AF24-5E2F-904F-890A-7958A0C1C167}" type="presOf" srcId="{403D854D-5543-4C60-A85E-89103E9692B2}" destId="{8B1C54E8-FC54-7049-9B3F-743F0CAC1C18}" srcOrd="0" destOrd="0" presId="urn:microsoft.com/office/officeart/2005/8/layout/default"/>
    <dgm:cxn modelId="{BA39A82E-1E7A-4C4B-B4A9-302DA212AC41}" srcId="{139C2597-42EA-4BB9-91B2-CF1E987A0A1E}" destId="{9CF4A138-EFED-456F-9B29-082C430038B8}" srcOrd="5" destOrd="0" parTransId="{D873BE10-1E98-4303-AA7B-2D6C4F9433FB}" sibTransId="{01D31F7E-E544-436E-907D-EFCF1F76AC64}"/>
    <dgm:cxn modelId="{403AC334-54BD-43E0-9E9B-3E45B470F838}" srcId="{139C2597-42EA-4BB9-91B2-CF1E987A0A1E}" destId="{398F7FE1-49ED-4A50-9A75-9A026166B3DA}" srcOrd="1" destOrd="0" parTransId="{E7C7FD6E-A17F-48C2-A247-35BA3A620BEA}" sibTransId="{76031DF6-336C-4FEB-B553-CF3AEDD77FD4}"/>
    <dgm:cxn modelId="{3B204646-39E4-A84D-A677-78D40E13CF1D}" type="presOf" srcId="{139C2597-42EA-4BB9-91B2-CF1E987A0A1E}" destId="{70AA9D35-E31A-4940-9A42-ABC13F5776D7}" srcOrd="0" destOrd="0" presId="urn:microsoft.com/office/officeart/2005/8/layout/default"/>
    <dgm:cxn modelId="{FB81FA52-C108-E240-8068-772302EBBFF0}" type="presOf" srcId="{98B61952-56C5-475B-A6AB-22507FA210DB}" destId="{D982B570-A6CB-1E4C-B00D-C23E1BACE675}" srcOrd="0" destOrd="0" presId="urn:microsoft.com/office/officeart/2005/8/layout/default"/>
    <dgm:cxn modelId="{9F37076C-4218-46B1-8682-C4B9B68EFCFE}" srcId="{139C2597-42EA-4BB9-91B2-CF1E987A0A1E}" destId="{403D854D-5543-4C60-A85E-89103E9692B2}" srcOrd="8" destOrd="0" parTransId="{2C226F4C-0C5A-4926-BCA0-4A3EC83F9C3C}" sibTransId="{FD56F654-F043-4EAD-92D8-1A2BB83DCFF2}"/>
    <dgm:cxn modelId="{9D69026E-A7FF-4BD5-883B-DC9CDE888B3D}" srcId="{139C2597-42EA-4BB9-91B2-CF1E987A0A1E}" destId="{98B61952-56C5-475B-A6AB-22507FA210DB}" srcOrd="2" destOrd="0" parTransId="{E9B4AF44-8F18-4064-847C-063BBF1D58C3}" sibTransId="{EC12E225-5DEC-45DD-B599-3F0CBBDE206B}"/>
    <dgm:cxn modelId="{53C5A06E-1E5B-4548-99B1-F884DB40AF05}" type="presOf" srcId="{1DB29C92-64ED-433F-8B05-DE1A48FE11FD}" destId="{A509EA8A-15B2-C343-82B3-4781CA6B8EEE}" srcOrd="0" destOrd="0" presId="urn:microsoft.com/office/officeart/2005/8/layout/default"/>
    <dgm:cxn modelId="{7619D181-CEED-4898-864E-F6D68D985970}" srcId="{139C2597-42EA-4BB9-91B2-CF1E987A0A1E}" destId="{CEDA57E7-08D9-417C-AFE4-FDFB8D431F85}" srcOrd="3" destOrd="0" parTransId="{3E35EE8F-DB29-4EDC-BF6C-7A8DD181B7C4}" sibTransId="{4D7603D7-5116-4A0E-B54C-FB65D3F2C928}"/>
    <dgm:cxn modelId="{7377318B-4F43-B446-A4E9-27063E89A629}" type="presOf" srcId="{398F7FE1-49ED-4A50-9A75-9A026166B3DA}" destId="{18F8E62A-8932-EC4A-B844-665A3361CD5F}" srcOrd="0" destOrd="0" presId="urn:microsoft.com/office/officeart/2005/8/layout/default"/>
    <dgm:cxn modelId="{A9C509AC-0990-AE4D-BBAC-0C829BB3CF21}" type="presOf" srcId="{32B371B6-9513-4E84-A573-49E3C4588242}" destId="{0FA5FC7A-444A-E444-8217-CC645527A550}" srcOrd="0" destOrd="0" presId="urn:microsoft.com/office/officeart/2005/8/layout/default"/>
    <dgm:cxn modelId="{D52CEEBE-FD5C-B84E-A78D-6713B5597A07}" type="presOf" srcId="{C6F0C69C-E839-413B-8AC8-3C0AB44D0A30}" destId="{7CB1EE69-BB5F-894F-8B8F-47CAF4A5EF27}" srcOrd="0" destOrd="0" presId="urn:microsoft.com/office/officeart/2005/8/layout/default"/>
    <dgm:cxn modelId="{EED646C9-C61F-4A47-AE32-9EF0076BC63D}" srcId="{139C2597-42EA-4BB9-91B2-CF1E987A0A1E}" destId="{32B371B6-9513-4E84-A573-49E3C4588242}" srcOrd="7" destOrd="0" parTransId="{2E5F950A-DFFF-484A-966C-B71CDBF15284}" sibTransId="{0C115384-B92F-46E5-B206-97E09657965F}"/>
    <dgm:cxn modelId="{81A129F4-1C2C-41F7-B860-CF383330DD27}" srcId="{139C2597-42EA-4BB9-91B2-CF1E987A0A1E}" destId="{C6F0C69C-E839-413B-8AC8-3C0AB44D0A30}" srcOrd="0" destOrd="0" parTransId="{54A06535-2178-44F1-9BEF-8C3225C97C93}" sibTransId="{CDDEA5B3-D0F8-4802-BFD9-F2DDEFBE2FDD}"/>
    <dgm:cxn modelId="{5BFA353D-34F8-554D-8C76-D56AD48E3259}" type="presParOf" srcId="{70AA9D35-E31A-4940-9A42-ABC13F5776D7}" destId="{7CB1EE69-BB5F-894F-8B8F-47CAF4A5EF27}" srcOrd="0" destOrd="0" presId="urn:microsoft.com/office/officeart/2005/8/layout/default"/>
    <dgm:cxn modelId="{178027CA-7674-8F4B-8815-150BAB437C4C}" type="presParOf" srcId="{70AA9D35-E31A-4940-9A42-ABC13F5776D7}" destId="{65B47879-4FFB-084D-9083-17FF79D02792}" srcOrd="1" destOrd="0" presId="urn:microsoft.com/office/officeart/2005/8/layout/default"/>
    <dgm:cxn modelId="{98CFBAD0-467B-BA40-BBC2-4953ED86B33D}" type="presParOf" srcId="{70AA9D35-E31A-4940-9A42-ABC13F5776D7}" destId="{18F8E62A-8932-EC4A-B844-665A3361CD5F}" srcOrd="2" destOrd="0" presId="urn:microsoft.com/office/officeart/2005/8/layout/default"/>
    <dgm:cxn modelId="{92094EAD-7CBC-EF4B-887C-50D6036A4B90}" type="presParOf" srcId="{70AA9D35-E31A-4940-9A42-ABC13F5776D7}" destId="{E82F7ADF-C8EE-C541-8FD6-D1769F2CF4BA}" srcOrd="3" destOrd="0" presId="urn:microsoft.com/office/officeart/2005/8/layout/default"/>
    <dgm:cxn modelId="{4656368D-C8B0-1B40-B9C1-2AD2BB7AE89E}" type="presParOf" srcId="{70AA9D35-E31A-4940-9A42-ABC13F5776D7}" destId="{D982B570-A6CB-1E4C-B00D-C23E1BACE675}" srcOrd="4" destOrd="0" presId="urn:microsoft.com/office/officeart/2005/8/layout/default"/>
    <dgm:cxn modelId="{C3E5D4F9-39CA-784A-B947-60987CE9175B}" type="presParOf" srcId="{70AA9D35-E31A-4940-9A42-ABC13F5776D7}" destId="{FD8806D0-6154-2742-AF56-2BBD5FFA8537}" srcOrd="5" destOrd="0" presId="urn:microsoft.com/office/officeart/2005/8/layout/default"/>
    <dgm:cxn modelId="{E6AD0DEB-84FF-3B45-8B30-C8D9458645EB}" type="presParOf" srcId="{70AA9D35-E31A-4940-9A42-ABC13F5776D7}" destId="{CFEF1E03-6449-AF43-A29D-BD03EBDF4ED5}" srcOrd="6" destOrd="0" presId="urn:microsoft.com/office/officeart/2005/8/layout/default"/>
    <dgm:cxn modelId="{1BFD023E-8441-6A48-B735-CEE5F67BA148}" type="presParOf" srcId="{70AA9D35-E31A-4940-9A42-ABC13F5776D7}" destId="{4FE08B7A-EF94-E546-A1BF-537ABB499BA6}" srcOrd="7" destOrd="0" presId="urn:microsoft.com/office/officeart/2005/8/layout/default"/>
    <dgm:cxn modelId="{50D2F5DC-3E4D-D245-A50C-79EC286189E8}" type="presParOf" srcId="{70AA9D35-E31A-4940-9A42-ABC13F5776D7}" destId="{E6BE77A4-4FBA-4247-A89B-93ADF73D0977}" srcOrd="8" destOrd="0" presId="urn:microsoft.com/office/officeart/2005/8/layout/default"/>
    <dgm:cxn modelId="{18678F18-7265-EE46-A540-8C819846C282}" type="presParOf" srcId="{70AA9D35-E31A-4940-9A42-ABC13F5776D7}" destId="{1C0BDF59-D6E6-E945-8032-5462E16DAD73}" srcOrd="9" destOrd="0" presId="urn:microsoft.com/office/officeart/2005/8/layout/default"/>
    <dgm:cxn modelId="{1EA838AF-F988-1348-99E3-8652F1FCDB9B}" type="presParOf" srcId="{70AA9D35-E31A-4940-9A42-ABC13F5776D7}" destId="{3FE428CD-D088-CA4B-BDE4-3DF060DB70D0}" srcOrd="10" destOrd="0" presId="urn:microsoft.com/office/officeart/2005/8/layout/default"/>
    <dgm:cxn modelId="{2B238BFD-F582-E349-900B-7892A9B18609}" type="presParOf" srcId="{70AA9D35-E31A-4940-9A42-ABC13F5776D7}" destId="{279B8E22-1770-9949-8F38-7E4F3038E0C0}" srcOrd="11" destOrd="0" presId="urn:microsoft.com/office/officeart/2005/8/layout/default"/>
    <dgm:cxn modelId="{E714B2BA-A9FB-ED4D-8921-515FAD56FB29}" type="presParOf" srcId="{70AA9D35-E31A-4940-9A42-ABC13F5776D7}" destId="{A509EA8A-15B2-C343-82B3-4781CA6B8EEE}" srcOrd="12" destOrd="0" presId="urn:microsoft.com/office/officeart/2005/8/layout/default"/>
    <dgm:cxn modelId="{EEB14CDF-67C7-4049-8AAF-A5B3851865A7}" type="presParOf" srcId="{70AA9D35-E31A-4940-9A42-ABC13F5776D7}" destId="{CC8A4DA8-3F4F-9047-AB4B-0CBA25F7EFA0}" srcOrd="13" destOrd="0" presId="urn:microsoft.com/office/officeart/2005/8/layout/default"/>
    <dgm:cxn modelId="{0F363BB5-2D7C-CC43-80FA-D1ADAFB830F7}" type="presParOf" srcId="{70AA9D35-E31A-4940-9A42-ABC13F5776D7}" destId="{0FA5FC7A-444A-E444-8217-CC645527A550}" srcOrd="14" destOrd="0" presId="urn:microsoft.com/office/officeart/2005/8/layout/default"/>
    <dgm:cxn modelId="{C76EB838-0BE0-E44E-97AE-97F39F818207}" type="presParOf" srcId="{70AA9D35-E31A-4940-9A42-ABC13F5776D7}" destId="{5AA1FAB9-6F7A-AC41-93F9-9EE8A3A6111D}" srcOrd="15" destOrd="0" presId="urn:microsoft.com/office/officeart/2005/8/layout/default"/>
    <dgm:cxn modelId="{5689E326-AABF-1D4F-9B0B-AEF526A990AF}" type="presParOf" srcId="{70AA9D35-E31A-4940-9A42-ABC13F5776D7}" destId="{8B1C54E8-FC54-7049-9B3F-743F0CAC1C1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CD9AC89-5BC6-427A-A472-997379AF115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1A75011-BB2F-4F48-B97A-BC5D6FEAA369}">
      <dgm:prSet/>
      <dgm:spPr/>
      <dgm:t>
        <a:bodyPr/>
        <a:lstStyle/>
        <a:p>
          <a:r>
            <a:rPr lang="en-US"/>
            <a:t>Have I Tried….</a:t>
          </a:r>
        </a:p>
      </dgm:t>
    </dgm:pt>
    <dgm:pt modelId="{7B6F9F9F-54F1-445B-825E-4FB1AC5565A8}" type="parTrans" cxnId="{A4D6DC6F-E8A7-4487-A022-E1D808204E43}">
      <dgm:prSet/>
      <dgm:spPr/>
      <dgm:t>
        <a:bodyPr/>
        <a:lstStyle/>
        <a:p>
          <a:endParaRPr lang="en-US"/>
        </a:p>
      </dgm:t>
    </dgm:pt>
    <dgm:pt modelId="{77AE1476-8C21-4900-A3A3-02F52A6F7E06}" type="sibTrans" cxnId="{A4D6DC6F-E8A7-4487-A022-E1D808204E43}">
      <dgm:prSet/>
      <dgm:spPr/>
      <dgm:t>
        <a:bodyPr/>
        <a:lstStyle/>
        <a:p>
          <a:endParaRPr lang="en-US"/>
        </a:p>
      </dgm:t>
    </dgm:pt>
    <dgm:pt modelId="{EBF5D073-1042-4CA2-9BF5-C110CB2E4CED}">
      <dgm:prSet/>
      <dgm:spPr/>
      <dgm:t>
        <a:bodyPr/>
        <a:lstStyle/>
        <a:p>
          <a:r>
            <a:rPr lang="en-US"/>
            <a:t>Self reflection and mindfulness in regular meditation to help me see the areas I need to take responsibility for and work on?</a:t>
          </a:r>
        </a:p>
      </dgm:t>
    </dgm:pt>
    <dgm:pt modelId="{A8180B20-50D4-4589-B62B-C7C7E3B9D700}" type="parTrans" cxnId="{B1995900-3C0F-496F-BE48-A714BF60F625}">
      <dgm:prSet/>
      <dgm:spPr/>
      <dgm:t>
        <a:bodyPr/>
        <a:lstStyle/>
        <a:p>
          <a:endParaRPr lang="en-US"/>
        </a:p>
      </dgm:t>
    </dgm:pt>
    <dgm:pt modelId="{4DC0AFAC-5383-4B9E-9D17-303990979400}" type="sibTrans" cxnId="{B1995900-3C0F-496F-BE48-A714BF60F625}">
      <dgm:prSet/>
      <dgm:spPr/>
      <dgm:t>
        <a:bodyPr/>
        <a:lstStyle/>
        <a:p>
          <a:endParaRPr lang="en-US"/>
        </a:p>
      </dgm:t>
    </dgm:pt>
    <dgm:pt modelId="{98962CC4-54F1-48DD-A73D-2A660633E2F4}">
      <dgm:prSet/>
      <dgm:spPr/>
      <dgm:t>
        <a:bodyPr/>
        <a:lstStyle/>
        <a:p>
          <a:r>
            <a:rPr lang="en-US"/>
            <a:t>Seeking help directly from my Source of Patience?</a:t>
          </a:r>
        </a:p>
      </dgm:t>
    </dgm:pt>
    <dgm:pt modelId="{E3E1B5AC-1F2F-4C7F-897C-461B4B3CE83A}" type="parTrans" cxnId="{1872B52F-266B-4CF2-8DB1-76B128CDF592}">
      <dgm:prSet/>
      <dgm:spPr/>
      <dgm:t>
        <a:bodyPr/>
        <a:lstStyle/>
        <a:p>
          <a:endParaRPr lang="en-US"/>
        </a:p>
      </dgm:t>
    </dgm:pt>
    <dgm:pt modelId="{14327030-CA62-44B8-A166-F9BAB8FE436E}" type="sibTrans" cxnId="{1872B52F-266B-4CF2-8DB1-76B128CDF592}">
      <dgm:prSet/>
      <dgm:spPr/>
      <dgm:t>
        <a:bodyPr/>
        <a:lstStyle/>
        <a:p>
          <a:endParaRPr lang="en-US"/>
        </a:p>
      </dgm:t>
    </dgm:pt>
    <dgm:pt modelId="{04700E79-5E29-4BB5-811F-7BF3D0CC1FF1}">
      <dgm:prSet/>
      <dgm:spPr/>
      <dgm:t>
        <a:bodyPr/>
        <a:lstStyle/>
        <a:p>
          <a:r>
            <a:rPr lang="en-US"/>
            <a:t>Looking at the challenges and struggles that I face in life as an opportunity to help me work on my patience and grow? </a:t>
          </a:r>
        </a:p>
      </dgm:t>
    </dgm:pt>
    <dgm:pt modelId="{68FE76A3-93A1-4385-AA92-1B7EDD84EB02}" type="parTrans" cxnId="{42A31620-A418-4A14-BE26-C05D876C065B}">
      <dgm:prSet/>
      <dgm:spPr/>
      <dgm:t>
        <a:bodyPr/>
        <a:lstStyle/>
        <a:p>
          <a:endParaRPr lang="en-US"/>
        </a:p>
      </dgm:t>
    </dgm:pt>
    <dgm:pt modelId="{82B0392A-27D5-4ADC-953C-3830D2E5C4F0}" type="sibTrans" cxnId="{42A31620-A418-4A14-BE26-C05D876C065B}">
      <dgm:prSet/>
      <dgm:spPr/>
      <dgm:t>
        <a:bodyPr/>
        <a:lstStyle/>
        <a:p>
          <a:endParaRPr lang="en-US"/>
        </a:p>
      </dgm:t>
    </dgm:pt>
    <dgm:pt modelId="{40948889-5653-43D0-AA6E-1A448CF12581}" type="pres">
      <dgm:prSet presAssocID="{9CD9AC89-5BC6-427A-A472-997379AF1151}" presName="root" presStyleCnt="0">
        <dgm:presLayoutVars>
          <dgm:dir/>
          <dgm:resizeHandles val="exact"/>
        </dgm:presLayoutVars>
      </dgm:prSet>
      <dgm:spPr/>
    </dgm:pt>
    <dgm:pt modelId="{ADA7C639-DECE-4D1C-9BA5-484D933EFE33}" type="pres">
      <dgm:prSet presAssocID="{C1A75011-BB2F-4F48-B97A-BC5D6FEAA369}" presName="compNode" presStyleCnt="0"/>
      <dgm:spPr/>
    </dgm:pt>
    <dgm:pt modelId="{279AC06B-002A-4498-8693-6D1334AB26A6}" type="pres">
      <dgm:prSet presAssocID="{C1A75011-BB2F-4F48-B97A-BC5D6FEAA3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A2477934-9C09-47C1-816C-F1E87F04BB59}" type="pres">
      <dgm:prSet presAssocID="{C1A75011-BB2F-4F48-B97A-BC5D6FEAA369}" presName="spaceRect" presStyleCnt="0"/>
      <dgm:spPr/>
    </dgm:pt>
    <dgm:pt modelId="{B8B48A23-CD69-4406-A82C-C932BD4B098D}" type="pres">
      <dgm:prSet presAssocID="{C1A75011-BB2F-4F48-B97A-BC5D6FEAA369}" presName="textRect" presStyleLbl="revTx" presStyleIdx="0" presStyleCnt="4">
        <dgm:presLayoutVars>
          <dgm:chMax val="1"/>
          <dgm:chPref val="1"/>
        </dgm:presLayoutVars>
      </dgm:prSet>
      <dgm:spPr/>
    </dgm:pt>
    <dgm:pt modelId="{4120DF19-4BF1-4C16-80BF-0751BBE7BADB}" type="pres">
      <dgm:prSet presAssocID="{77AE1476-8C21-4900-A3A3-02F52A6F7E06}" presName="sibTrans" presStyleCnt="0"/>
      <dgm:spPr/>
    </dgm:pt>
    <dgm:pt modelId="{AEBBAFAD-33EC-44CF-BEAB-57699F73FEB0}" type="pres">
      <dgm:prSet presAssocID="{EBF5D073-1042-4CA2-9BF5-C110CB2E4CED}" presName="compNode" presStyleCnt="0"/>
      <dgm:spPr/>
    </dgm:pt>
    <dgm:pt modelId="{01A81A0D-20E7-43AC-9CBC-BED85C82A598}" type="pres">
      <dgm:prSet presAssocID="{EBF5D073-1042-4CA2-9BF5-C110CB2E4C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420A7D2-ECCC-41F3-B1C0-A1831F77A91B}" type="pres">
      <dgm:prSet presAssocID="{EBF5D073-1042-4CA2-9BF5-C110CB2E4CED}" presName="spaceRect" presStyleCnt="0"/>
      <dgm:spPr/>
    </dgm:pt>
    <dgm:pt modelId="{D6B82A4F-4097-4486-B560-30AB7293DD59}" type="pres">
      <dgm:prSet presAssocID="{EBF5D073-1042-4CA2-9BF5-C110CB2E4CED}" presName="textRect" presStyleLbl="revTx" presStyleIdx="1" presStyleCnt="4">
        <dgm:presLayoutVars>
          <dgm:chMax val="1"/>
          <dgm:chPref val="1"/>
        </dgm:presLayoutVars>
      </dgm:prSet>
      <dgm:spPr/>
    </dgm:pt>
    <dgm:pt modelId="{1F65D254-3EF4-43D9-9B13-7DDFF4533662}" type="pres">
      <dgm:prSet presAssocID="{4DC0AFAC-5383-4B9E-9D17-303990979400}" presName="sibTrans" presStyleCnt="0"/>
      <dgm:spPr/>
    </dgm:pt>
    <dgm:pt modelId="{DBF93BAF-823E-4F6F-A63E-79636E98B024}" type="pres">
      <dgm:prSet presAssocID="{98962CC4-54F1-48DD-A73D-2A660633E2F4}" presName="compNode" presStyleCnt="0"/>
      <dgm:spPr/>
    </dgm:pt>
    <dgm:pt modelId="{8B317967-6893-4E93-AB24-36FFD2E6D329}" type="pres">
      <dgm:prSet presAssocID="{98962CC4-54F1-48DD-A73D-2A660633E2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2889F805-5603-4A45-AFB5-FCE24DA2B627}" type="pres">
      <dgm:prSet presAssocID="{98962CC4-54F1-48DD-A73D-2A660633E2F4}" presName="spaceRect" presStyleCnt="0"/>
      <dgm:spPr/>
    </dgm:pt>
    <dgm:pt modelId="{8D199C5F-1F7D-45CC-A522-6A9AC984D04A}" type="pres">
      <dgm:prSet presAssocID="{98962CC4-54F1-48DD-A73D-2A660633E2F4}" presName="textRect" presStyleLbl="revTx" presStyleIdx="2" presStyleCnt="4">
        <dgm:presLayoutVars>
          <dgm:chMax val="1"/>
          <dgm:chPref val="1"/>
        </dgm:presLayoutVars>
      </dgm:prSet>
      <dgm:spPr/>
    </dgm:pt>
    <dgm:pt modelId="{EF91CA10-774C-45E1-9C02-F221DF64C368}" type="pres">
      <dgm:prSet presAssocID="{14327030-CA62-44B8-A166-F9BAB8FE436E}" presName="sibTrans" presStyleCnt="0"/>
      <dgm:spPr/>
    </dgm:pt>
    <dgm:pt modelId="{5688188E-0F24-4E79-8B9D-28FD14841F96}" type="pres">
      <dgm:prSet presAssocID="{04700E79-5E29-4BB5-811F-7BF3D0CC1FF1}" presName="compNode" presStyleCnt="0"/>
      <dgm:spPr/>
    </dgm:pt>
    <dgm:pt modelId="{01B120DF-C3FC-49B5-AEFF-BD48BA76F63F}" type="pres">
      <dgm:prSet presAssocID="{04700E79-5E29-4BB5-811F-7BF3D0CC1F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BD66509B-25C8-44F4-B961-F2A46B54E148}" type="pres">
      <dgm:prSet presAssocID="{04700E79-5E29-4BB5-811F-7BF3D0CC1FF1}" presName="spaceRect" presStyleCnt="0"/>
      <dgm:spPr/>
    </dgm:pt>
    <dgm:pt modelId="{15FEB951-42EA-4C1E-9674-76BA0ABA119E}" type="pres">
      <dgm:prSet presAssocID="{04700E79-5E29-4BB5-811F-7BF3D0CC1FF1}" presName="textRect" presStyleLbl="revTx" presStyleIdx="3" presStyleCnt="4">
        <dgm:presLayoutVars>
          <dgm:chMax val="1"/>
          <dgm:chPref val="1"/>
        </dgm:presLayoutVars>
      </dgm:prSet>
      <dgm:spPr/>
    </dgm:pt>
  </dgm:ptLst>
  <dgm:cxnLst>
    <dgm:cxn modelId="{B1995900-3C0F-496F-BE48-A714BF60F625}" srcId="{9CD9AC89-5BC6-427A-A472-997379AF1151}" destId="{EBF5D073-1042-4CA2-9BF5-C110CB2E4CED}" srcOrd="1" destOrd="0" parTransId="{A8180B20-50D4-4589-B62B-C7C7E3B9D700}" sibTransId="{4DC0AFAC-5383-4B9E-9D17-303990979400}"/>
    <dgm:cxn modelId="{42A31620-A418-4A14-BE26-C05D876C065B}" srcId="{9CD9AC89-5BC6-427A-A472-997379AF1151}" destId="{04700E79-5E29-4BB5-811F-7BF3D0CC1FF1}" srcOrd="3" destOrd="0" parTransId="{68FE76A3-93A1-4385-AA92-1B7EDD84EB02}" sibTransId="{82B0392A-27D5-4ADC-953C-3830D2E5C4F0}"/>
    <dgm:cxn modelId="{B0639322-D0FD-44C1-A0D4-735F33D59637}" type="presOf" srcId="{04700E79-5E29-4BB5-811F-7BF3D0CC1FF1}" destId="{15FEB951-42EA-4C1E-9674-76BA0ABA119E}" srcOrd="0" destOrd="0" presId="urn:microsoft.com/office/officeart/2018/2/layout/IconLabelList"/>
    <dgm:cxn modelId="{1872B52F-266B-4CF2-8DB1-76B128CDF592}" srcId="{9CD9AC89-5BC6-427A-A472-997379AF1151}" destId="{98962CC4-54F1-48DD-A73D-2A660633E2F4}" srcOrd="2" destOrd="0" parTransId="{E3E1B5AC-1F2F-4C7F-897C-461B4B3CE83A}" sibTransId="{14327030-CA62-44B8-A166-F9BAB8FE436E}"/>
    <dgm:cxn modelId="{A4D6DC6F-E8A7-4487-A022-E1D808204E43}" srcId="{9CD9AC89-5BC6-427A-A472-997379AF1151}" destId="{C1A75011-BB2F-4F48-B97A-BC5D6FEAA369}" srcOrd="0" destOrd="0" parTransId="{7B6F9F9F-54F1-445B-825E-4FB1AC5565A8}" sibTransId="{77AE1476-8C21-4900-A3A3-02F52A6F7E06}"/>
    <dgm:cxn modelId="{FA03E382-EB42-446B-8371-E8974674774B}" type="presOf" srcId="{9CD9AC89-5BC6-427A-A472-997379AF1151}" destId="{40948889-5653-43D0-AA6E-1A448CF12581}" srcOrd="0" destOrd="0" presId="urn:microsoft.com/office/officeart/2018/2/layout/IconLabelList"/>
    <dgm:cxn modelId="{A435309F-9B2E-4DD2-BD20-DCF0766EF687}" type="presOf" srcId="{EBF5D073-1042-4CA2-9BF5-C110CB2E4CED}" destId="{D6B82A4F-4097-4486-B560-30AB7293DD59}" srcOrd="0" destOrd="0" presId="urn:microsoft.com/office/officeart/2018/2/layout/IconLabelList"/>
    <dgm:cxn modelId="{5008BEA9-E525-48FE-869C-6D09802BDDC6}" type="presOf" srcId="{98962CC4-54F1-48DD-A73D-2A660633E2F4}" destId="{8D199C5F-1F7D-45CC-A522-6A9AC984D04A}" srcOrd="0" destOrd="0" presId="urn:microsoft.com/office/officeart/2018/2/layout/IconLabelList"/>
    <dgm:cxn modelId="{0F79D9F7-64AA-4A53-864A-716CE3BE4C59}" type="presOf" srcId="{C1A75011-BB2F-4F48-B97A-BC5D6FEAA369}" destId="{B8B48A23-CD69-4406-A82C-C932BD4B098D}" srcOrd="0" destOrd="0" presId="urn:microsoft.com/office/officeart/2018/2/layout/IconLabelList"/>
    <dgm:cxn modelId="{D826BBFC-0368-4554-A252-A8D60DD394E7}" type="presParOf" srcId="{40948889-5653-43D0-AA6E-1A448CF12581}" destId="{ADA7C639-DECE-4D1C-9BA5-484D933EFE33}" srcOrd="0" destOrd="0" presId="urn:microsoft.com/office/officeart/2018/2/layout/IconLabelList"/>
    <dgm:cxn modelId="{814C8C12-3D16-4DD1-828A-328D2CA7D93C}" type="presParOf" srcId="{ADA7C639-DECE-4D1C-9BA5-484D933EFE33}" destId="{279AC06B-002A-4498-8693-6D1334AB26A6}" srcOrd="0" destOrd="0" presId="urn:microsoft.com/office/officeart/2018/2/layout/IconLabelList"/>
    <dgm:cxn modelId="{C3C258D7-5C01-41E2-81E5-DC7A28C042BA}" type="presParOf" srcId="{ADA7C639-DECE-4D1C-9BA5-484D933EFE33}" destId="{A2477934-9C09-47C1-816C-F1E87F04BB59}" srcOrd="1" destOrd="0" presId="urn:microsoft.com/office/officeart/2018/2/layout/IconLabelList"/>
    <dgm:cxn modelId="{FA8EB002-A090-4C9D-B5A7-FD69557D827F}" type="presParOf" srcId="{ADA7C639-DECE-4D1C-9BA5-484D933EFE33}" destId="{B8B48A23-CD69-4406-A82C-C932BD4B098D}" srcOrd="2" destOrd="0" presId="urn:microsoft.com/office/officeart/2018/2/layout/IconLabelList"/>
    <dgm:cxn modelId="{5C329B6D-152D-4A57-A67A-207A8FD6A24D}" type="presParOf" srcId="{40948889-5653-43D0-AA6E-1A448CF12581}" destId="{4120DF19-4BF1-4C16-80BF-0751BBE7BADB}" srcOrd="1" destOrd="0" presId="urn:microsoft.com/office/officeart/2018/2/layout/IconLabelList"/>
    <dgm:cxn modelId="{73E4A4E8-B17A-4067-A8DE-67A1A2201513}" type="presParOf" srcId="{40948889-5653-43D0-AA6E-1A448CF12581}" destId="{AEBBAFAD-33EC-44CF-BEAB-57699F73FEB0}" srcOrd="2" destOrd="0" presId="urn:microsoft.com/office/officeart/2018/2/layout/IconLabelList"/>
    <dgm:cxn modelId="{5EE796B3-7A33-447B-90EA-C5F23A9A74BA}" type="presParOf" srcId="{AEBBAFAD-33EC-44CF-BEAB-57699F73FEB0}" destId="{01A81A0D-20E7-43AC-9CBC-BED85C82A598}" srcOrd="0" destOrd="0" presId="urn:microsoft.com/office/officeart/2018/2/layout/IconLabelList"/>
    <dgm:cxn modelId="{2C3C4038-0AAD-45A4-874A-A4A2DAFA6938}" type="presParOf" srcId="{AEBBAFAD-33EC-44CF-BEAB-57699F73FEB0}" destId="{3420A7D2-ECCC-41F3-B1C0-A1831F77A91B}" srcOrd="1" destOrd="0" presId="urn:microsoft.com/office/officeart/2018/2/layout/IconLabelList"/>
    <dgm:cxn modelId="{A273D6F4-0B23-4FE0-8D7A-23A4D0426A0F}" type="presParOf" srcId="{AEBBAFAD-33EC-44CF-BEAB-57699F73FEB0}" destId="{D6B82A4F-4097-4486-B560-30AB7293DD59}" srcOrd="2" destOrd="0" presId="urn:microsoft.com/office/officeart/2018/2/layout/IconLabelList"/>
    <dgm:cxn modelId="{0E3AD251-B550-40A8-B430-AC2E8B493202}" type="presParOf" srcId="{40948889-5653-43D0-AA6E-1A448CF12581}" destId="{1F65D254-3EF4-43D9-9B13-7DDFF4533662}" srcOrd="3" destOrd="0" presId="urn:microsoft.com/office/officeart/2018/2/layout/IconLabelList"/>
    <dgm:cxn modelId="{D6D29E58-E77A-4639-9E08-17600D97FA2D}" type="presParOf" srcId="{40948889-5653-43D0-AA6E-1A448CF12581}" destId="{DBF93BAF-823E-4F6F-A63E-79636E98B024}" srcOrd="4" destOrd="0" presId="urn:microsoft.com/office/officeart/2018/2/layout/IconLabelList"/>
    <dgm:cxn modelId="{A70F26A9-4A35-46FC-BE23-3209DEE5EB85}" type="presParOf" srcId="{DBF93BAF-823E-4F6F-A63E-79636E98B024}" destId="{8B317967-6893-4E93-AB24-36FFD2E6D329}" srcOrd="0" destOrd="0" presId="urn:microsoft.com/office/officeart/2018/2/layout/IconLabelList"/>
    <dgm:cxn modelId="{E88E4C97-865E-45AD-8EC9-DDE655684E04}" type="presParOf" srcId="{DBF93BAF-823E-4F6F-A63E-79636E98B024}" destId="{2889F805-5603-4A45-AFB5-FCE24DA2B627}" srcOrd="1" destOrd="0" presId="urn:microsoft.com/office/officeart/2018/2/layout/IconLabelList"/>
    <dgm:cxn modelId="{7C9D14EF-BDDE-428B-B1A5-C23FC0968332}" type="presParOf" srcId="{DBF93BAF-823E-4F6F-A63E-79636E98B024}" destId="{8D199C5F-1F7D-45CC-A522-6A9AC984D04A}" srcOrd="2" destOrd="0" presId="urn:microsoft.com/office/officeart/2018/2/layout/IconLabelList"/>
    <dgm:cxn modelId="{ED370D2C-A856-4F87-8895-CBEF6977D2E4}" type="presParOf" srcId="{40948889-5653-43D0-AA6E-1A448CF12581}" destId="{EF91CA10-774C-45E1-9C02-F221DF64C368}" srcOrd="5" destOrd="0" presId="urn:microsoft.com/office/officeart/2018/2/layout/IconLabelList"/>
    <dgm:cxn modelId="{DA00EC81-35E3-4823-994D-595152EBA289}" type="presParOf" srcId="{40948889-5653-43D0-AA6E-1A448CF12581}" destId="{5688188E-0F24-4E79-8B9D-28FD14841F96}" srcOrd="6" destOrd="0" presId="urn:microsoft.com/office/officeart/2018/2/layout/IconLabelList"/>
    <dgm:cxn modelId="{8B6B059C-9DF6-4137-A0D8-3E3CCA21CC9A}" type="presParOf" srcId="{5688188E-0F24-4E79-8B9D-28FD14841F96}" destId="{01B120DF-C3FC-49B5-AEFF-BD48BA76F63F}" srcOrd="0" destOrd="0" presId="urn:microsoft.com/office/officeart/2018/2/layout/IconLabelList"/>
    <dgm:cxn modelId="{781649AC-168F-428B-80B4-ED960896B1AC}" type="presParOf" srcId="{5688188E-0F24-4E79-8B9D-28FD14841F96}" destId="{BD66509B-25C8-44F4-B961-F2A46B54E148}" srcOrd="1" destOrd="0" presId="urn:microsoft.com/office/officeart/2018/2/layout/IconLabelList"/>
    <dgm:cxn modelId="{B6DFBF53-C299-424B-94C9-2EFD2B189D5A}" type="presParOf" srcId="{5688188E-0F24-4E79-8B9D-28FD14841F96}" destId="{15FEB951-42EA-4C1E-9674-76BA0ABA119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9D4B6C5-96F1-4547-9956-DBEE81D963D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519926-F326-4775-AC6B-A35D34DA4966}">
      <dgm:prSet/>
      <dgm:spPr/>
      <dgm:t>
        <a:bodyPr/>
        <a:lstStyle/>
        <a:p>
          <a:r>
            <a:rPr lang="en-US"/>
            <a:t>Turning to my Source of Patience for Help-in Humility and Hope-  The Most Patient- The Most Forgiving</a:t>
          </a:r>
        </a:p>
      </dgm:t>
    </dgm:pt>
    <dgm:pt modelId="{CCF6DD88-8CAA-40EF-91F4-C0C9DB12E1F4}" type="parTrans" cxnId="{EA43C941-7CA1-482B-813A-A23545E7F76D}">
      <dgm:prSet/>
      <dgm:spPr/>
      <dgm:t>
        <a:bodyPr/>
        <a:lstStyle/>
        <a:p>
          <a:endParaRPr lang="en-US"/>
        </a:p>
      </dgm:t>
    </dgm:pt>
    <dgm:pt modelId="{18D4C3CC-FC96-4FA6-93D8-6366AA74621A}" type="sibTrans" cxnId="{EA43C941-7CA1-482B-813A-A23545E7F76D}">
      <dgm:prSet/>
      <dgm:spPr/>
      <dgm:t>
        <a:bodyPr/>
        <a:lstStyle/>
        <a:p>
          <a:endParaRPr lang="en-US"/>
        </a:p>
      </dgm:t>
    </dgm:pt>
    <dgm:pt modelId="{B1FEB4B3-6BB2-4739-B3FA-FD5FFE7C7835}">
      <dgm:prSet/>
      <dgm:spPr/>
      <dgm:t>
        <a:bodyPr/>
        <a:lstStyle/>
        <a:p>
          <a:r>
            <a:rPr lang="en-US"/>
            <a:t>Asking Him Directly to give me patience so that I too can share it with others? Seeking to become a vessel of patience that is able to receive from above and give to those who have less</a:t>
          </a:r>
        </a:p>
      </dgm:t>
    </dgm:pt>
    <dgm:pt modelId="{B864D266-24A7-4AF8-99E2-F08EF718BC54}" type="parTrans" cxnId="{BEB21951-0B43-4038-B99F-0B3367DF6953}">
      <dgm:prSet/>
      <dgm:spPr/>
      <dgm:t>
        <a:bodyPr/>
        <a:lstStyle/>
        <a:p>
          <a:endParaRPr lang="en-US"/>
        </a:p>
      </dgm:t>
    </dgm:pt>
    <dgm:pt modelId="{7852D19C-9573-4C44-AFD3-41F80D468BD6}" type="sibTrans" cxnId="{BEB21951-0B43-4038-B99F-0B3367DF6953}">
      <dgm:prSet/>
      <dgm:spPr/>
      <dgm:t>
        <a:bodyPr/>
        <a:lstStyle/>
        <a:p>
          <a:endParaRPr lang="en-US"/>
        </a:p>
      </dgm:t>
    </dgm:pt>
    <dgm:pt modelId="{765F249B-8A29-4D5B-9929-7D0A76AFF153}">
      <dgm:prSet/>
      <dgm:spPr/>
      <dgm:t>
        <a:bodyPr/>
        <a:lstStyle/>
        <a:p>
          <a:r>
            <a:rPr lang="en-US"/>
            <a:t>Valuing my relationships and using them as an opportunity for myself and others to grow and learn from- an opportunity to develop my unconditional Love so that I can give it to and receive it from others</a:t>
          </a:r>
        </a:p>
      </dgm:t>
    </dgm:pt>
    <dgm:pt modelId="{206C3573-7A0A-4B2E-A118-1578D4B25D9A}" type="parTrans" cxnId="{72AF4F35-1A9A-48A2-B3E7-777339FAA4F3}">
      <dgm:prSet/>
      <dgm:spPr/>
      <dgm:t>
        <a:bodyPr/>
        <a:lstStyle/>
        <a:p>
          <a:endParaRPr lang="en-US"/>
        </a:p>
      </dgm:t>
    </dgm:pt>
    <dgm:pt modelId="{46621B01-9B68-42AC-AEE3-0960CFF92846}" type="sibTrans" cxnId="{72AF4F35-1A9A-48A2-B3E7-777339FAA4F3}">
      <dgm:prSet/>
      <dgm:spPr/>
      <dgm:t>
        <a:bodyPr/>
        <a:lstStyle/>
        <a:p>
          <a:endParaRPr lang="en-US"/>
        </a:p>
      </dgm:t>
    </dgm:pt>
    <dgm:pt modelId="{7EF78E85-3DE1-40E8-B889-FFC73CB81BB6}">
      <dgm:prSet/>
      <dgm:spPr/>
      <dgm:t>
        <a:bodyPr/>
        <a:lstStyle/>
        <a:p>
          <a:r>
            <a:rPr lang="en-US"/>
            <a:t>Showing Gratitude to my Creator by using my blessings to be more creative and share with all who need it..</a:t>
          </a:r>
        </a:p>
      </dgm:t>
    </dgm:pt>
    <dgm:pt modelId="{701FC9A4-38F1-4161-8008-81C9E74B6598}" type="parTrans" cxnId="{9E1A6FDC-F064-4174-9288-0C9F7EC9D59F}">
      <dgm:prSet/>
      <dgm:spPr/>
      <dgm:t>
        <a:bodyPr/>
        <a:lstStyle/>
        <a:p>
          <a:endParaRPr lang="en-US"/>
        </a:p>
      </dgm:t>
    </dgm:pt>
    <dgm:pt modelId="{5FA5897F-EBC5-4493-AF55-8480267253E2}" type="sibTrans" cxnId="{9E1A6FDC-F064-4174-9288-0C9F7EC9D59F}">
      <dgm:prSet/>
      <dgm:spPr/>
      <dgm:t>
        <a:bodyPr/>
        <a:lstStyle/>
        <a:p>
          <a:endParaRPr lang="en-US"/>
        </a:p>
      </dgm:t>
    </dgm:pt>
    <dgm:pt modelId="{98F7F955-7327-455A-8D54-18323750E23E}">
      <dgm:prSet/>
      <dgm:spPr/>
      <dgm:t>
        <a:bodyPr/>
        <a:lstStyle/>
        <a:p>
          <a:r>
            <a:rPr lang="en-US"/>
            <a:t>Surrendering to The Higher Will- above my own- so that I can let go of the need to control that which is not in my control? </a:t>
          </a:r>
        </a:p>
      </dgm:t>
    </dgm:pt>
    <dgm:pt modelId="{785826D1-7A1D-486A-93E1-CB441FAAAFF3}" type="parTrans" cxnId="{3DA2D705-A84E-4D4B-8A80-F848021B3B27}">
      <dgm:prSet/>
      <dgm:spPr/>
      <dgm:t>
        <a:bodyPr/>
        <a:lstStyle/>
        <a:p>
          <a:endParaRPr lang="en-US"/>
        </a:p>
      </dgm:t>
    </dgm:pt>
    <dgm:pt modelId="{B1BF324F-FE64-4F68-984C-D3AA67AF49F3}" type="sibTrans" cxnId="{3DA2D705-A84E-4D4B-8A80-F848021B3B27}">
      <dgm:prSet/>
      <dgm:spPr/>
      <dgm:t>
        <a:bodyPr/>
        <a:lstStyle/>
        <a:p>
          <a:endParaRPr lang="en-US"/>
        </a:p>
      </dgm:t>
    </dgm:pt>
    <dgm:pt modelId="{15BB06FA-E53C-4BB0-8641-C8411E6E7C60}" type="pres">
      <dgm:prSet presAssocID="{19D4B6C5-96F1-4547-9956-DBEE81D963DC}" presName="root" presStyleCnt="0">
        <dgm:presLayoutVars>
          <dgm:dir/>
          <dgm:resizeHandles val="exact"/>
        </dgm:presLayoutVars>
      </dgm:prSet>
      <dgm:spPr/>
    </dgm:pt>
    <dgm:pt modelId="{EB59C963-0661-4E78-95E3-7716DF1E1CD2}" type="pres">
      <dgm:prSet presAssocID="{B2519926-F326-4775-AC6B-A35D34DA4966}" presName="compNode" presStyleCnt="0"/>
      <dgm:spPr/>
    </dgm:pt>
    <dgm:pt modelId="{696BB00B-BCCC-4F8D-8446-82090E7D07C1}" type="pres">
      <dgm:prSet presAssocID="{B2519926-F326-4775-AC6B-A35D34DA496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5FD06BCF-45D9-4190-93EE-506D66A53EDD}" type="pres">
      <dgm:prSet presAssocID="{B2519926-F326-4775-AC6B-A35D34DA4966}" presName="spaceRect" presStyleCnt="0"/>
      <dgm:spPr/>
    </dgm:pt>
    <dgm:pt modelId="{9FED606B-441D-4E41-B3C3-CEF397D61553}" type="pres">
      <dgm:prSet presAssocID="{B2519926-F326-4775-AC6B-A35D34DA4966}" presName="textRect" presStyleLbl="revTx" presStyleIdx="0" presStyleCnt="5">
        <dgm:presLayoutVars>
          <dgm:chMax val="1"/>
          <dgm:chPref val="1"/>
        </dgm:presLayoutVars>
      </dgm:prSet>
      <dgm:spPr/>
    </dgm:pt>
    <dgm:pt modelId="{6E7E0B7C-6BBA-4298-BB01-DCA8AB298798}" type="pres">
      <dgm:prSet presAssocID="{18D4C3CC-FC96-4FA6-93D8-6366AA74621A}" presName="sibTrans" presStyleCnt="0"/>
      <dgm:spPr/>
    </dgm:pt>
    <dgm:pt modelId="{2F44DEFF-B3D2-463A-9B0B-B0EFB4B06161}" type="pres">
      <dgm:prSet presAssocID="{B1FEB4B3-6BB2-4739-B3FA-FD5FFE7C7835}" presName="compNode" presStyleCnt="0"/>
      <dgm:spPr/>
    </dgm:pt>
    <dgm:pt modelId="{0124CFF3-95D6-4C07-8794-287488B74A5F}" type="pres">
      <dgm:prSet presAssocID="{B1FEB4B3-6BB2-4739-B3FA-FD5FFE7C783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C5A8AE49-3B6F-4DE8-B693-8BD79ECAE32F}" type="pres">
      <dgm:prSet presAssocID="{B1FEB4B3-6BB2-4739-B3FA-FD5FFE7C7835}" presName="spaceRect" presStyleCnt="0"/>
      <dgm:spPr/>
    </dgm:pt>
    <dgm:pt modelId="{683D3C3D-94C2-4B11-8558-7029F1B91798}" type="pres">
      <dgm:prSet presAssocID="{B1FEB4B3-6BB2-4739-B3FA-FD5FFE7C7835}" presName="textRect" presStyleLbl="revTx" presStyleIdx="1" presStyleCnt="5">
        <dgm:presLayoutVars>
          <dgm:chMax val="1"/>
          <dgm:chPref val="1"/>
        </dgm:presLayoutVars>
      </dgm:prSet>
      <dgm:spPr/>
    </dgm:pt>
    <dgm:pt modelId="{72CF9D94-B9BB-4242-9098-9F20D4435C41}" type="pres">
      <dgm:prSet presAssocID="{7852D19C-9573-4C44-AFD3-41F80D468BD6}" presName="sibTrans" presStyleCnt="0"/>
      <dgm:spPr/>
    </dgm:pt>
    <dgm:pt modelId="{AB7991D2-2CF4-4907-9D38-8F0998618B3A}" type="pres">
      <dgm:prSet presAssocID="{765F249B-8A29-4D5B-9929-7D0A76AFF153}" presName="compNode" presStyleCnt="0"/>
      <dgm:spPr/>
    </dgm:pt>
    <dgm:pt modelId="{5696D3D0-987E-4A39-A5BC-865DAFE01733}" type="pres">
      <dgm:prSet presAssocID="{765F249B-8A29-4D5B-9929-7D0A76AFF15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Lock"/>
        </a:ext>
      </dgm:extLst>
    </dgm:pt>
    <dgm:pt modelId="{DC9A83A5-2194-4342-AAAC-9015C63CD266}" type="pres">
      <dgm:prSet presAssocID="{765F249B-8A29-4D5B-9929-7D0A76AFF153}" presName="spaceRect" presStyleCnt="0"/>
      <dgm:spPr/>
    </dgm:pt>
    <dgm:pt modelId="{B04FAF63-77A4-4334-BEC5-C0772E158764}" type="pres">
      <dgm:prSet presAssocID="{765F249B-8A29-4D5B-9929-7D0A76AFF153}" presName="textRect" presStyleLbl="revTx" presStyleIdx="2" presStyleCnt="5">
        <dgm:presLayoutVars>
          <dgm:chMax val="1"/>
          <dgm:chPref val="1"/>
        </dgm:presLayoutVars>
      </dgm:prSet>
      <dgm:spPr/>
    </dgm:pt>
    <dgm:pt modelId="{D041CA53-2F97-4AF5-8879-121917B72042}" type="pres">
      <dgm:prSet presAssocID="{46621B01-9B68-42AC-AEE3-0960CFF92846}" presName="sibTrans" presStyleCnt="0"/>
      <dgm:spPr/>
    </dgm:pt>
    <dgm:pt modelId="{03C7FD25-3EAF-48AC-8AC9-A8D21B719A18}" type="pres">
      <dgm:prSet presAssocID="{7EF78E85-3DE1-40E8-B889-FFC73CB81BB6}" presName="compNode" presStyleCnt="0"/>
      <dgm:spPr/>
    </dgm:pt>
    <dgm:pt modelId="{025052E6-1BD2-48E3-AA06-CB0B4DA60DD5}" type="pres">
      <dgm:prSet presAssocID="{7EF78E85-3DE1-40E8-B889-FFC73CB81BB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ve Letter"/>
        </a:ext>
      </dgm:extLst>
    </dgm:pt>
    <dgm:pt modelId="{1DCA67F1-83BC-4E86-8548-28C28F0A628D}" type="pres">
      <dgm:prSet presAssocID="{7EF78E85-3DE1-40E8-B889-FFC73CB81BB6}" presName="spaceRect" presStyleCnt="0"/>
      <dgm:spPr/>
    </dgm:pt>
    <dgm:pt modelId="{D8BB8D0B-904B-4844-A983-F93FF60EBD71}" type="pres">
      <dgm:prSet presAssocID="{7EF78E85-3DE1-40E8-B889-FFC73CB81BB6}" presName="textRect" presStyleLbl="revTx" presStyleIdx="3" presStyleCnt="5">
        <dgm:presLayoutVars>
          <dgm:chMax val="1"/>
          <dgm:chPref val="1"/>
        </dgm:presLayoutVars>
      </dgm:prSet>
      <dgm:spPr/>
    </dgm:pt>
    <dgm:pt modelId="{23251DCB-64AF-48C9-94A9-C3CA504C6A5E}" type="pres">
      <dgm:prSet presAssocID="{5FA5897F-EBC5-4493-AF55-8480267253E2}" presName="sibTrans" presStyleCnt="0"/>
      <dgm:spPr/>
    </dgm:pt>
    <dgm:pt modelId="{AEFC9FB9-DD26-4AA1-AE07-8843A5B03AE8}" type="pres">
      <dgm:prSet presAssocID="{98F7F955-7327-455A-8D54-18323750E23E}" presName="compNode" presStyleCnt="0"/>
      <dgm:spPr/>
    </dgm:pt>
    <dgm:pt modelId="{41ADD4D2-FAAF-47A0-837E-FB82037F20E0}" type="pres">
      <dgm:prSet presAssocID="{98F7F955-7327-455A-8D54-18323750E23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46D1FC31-B840-4D61-8765-7956944BF570}" type="pres">
      <dgm:prSet presAssocID="{98F7F955-7327-455A-8D54-18323750E23E}" presName="spaceRect" presStyleCnt="0"/>
      <dgm:spPr/>
    </dgm:pt>
    <dgm:pt modelId="{5429494D-E549-412E-AE86-BCA0336AA142}" type="pres">
      <dgm:prSet presAssocID="{98F7F955-7327-455A-8D54-18323750E23E}" presName="textRect" presStyleLbl="revTx" presStyleIdx="4" presStyleCnt="5">
        <dgm:presLayoutVars>
          <dgm:chMax val="1"/>
          <dgm:chPref val="1"/>
        </dgm:presLayoutVars>
      </dgm:prSet>
      <dgm:spPr/>
    </dgm:pt>
  </dgm:ptLst>
  <dgm:cxnLst>
    <dgm:cxn modelId="{3DA2D705-A84E-4D4B-8A80-F848021B3B27}" srcId="{19D4B6C5-96F1-4547-9956-DBEE81D963DC}" destId="{98F7F955-7327-455A-8D54-18323750E23E}" srcOrd="4" destOrd="0" parTransId="{785826D1-7A1D-486A-93E1-CB441FAAAFF3}" sibTransId="{B1BF324F-FE64-4F68-984C-D3AA67AF49F3}"/>
    <dgm:cxn modelId="{72AF4F35-1A9A-48A2-B3E7-777339FAA4F3}" srcId="{19D4B6C5-96F1-4547-9956-DBEE81D963DC}" destId="{765F249B-8A29-4D5B-9929-7D0A76AFF153}" srcOrd="2" destOrd="0" parTransId="{206C3573-7A0A-4B2E-A118-1578D4B25D9A}" sibTransId="{46621B01-9B68-42AC-AEE3-0960CFF92846}"/>
    <dgm:cxn modelId="{EA43C941-7CA1-482B-813A-A23545E7F76D}" srcId="{19D4B6C5-96F1-4547-9956-DBEE81D963DC}" destId="{B2519926-F326-4775-AC6B-A35D34DA4966}" srcOrd="0" destOrd="0" parTransId="{CCF6DD88-8CAA-40EF-91F4-C0C9DB12E1F4}" sibTransId="{18D4C3CC-FC96-4FA6-93D8-6366AA74621A}"/>
    <dgm:cxn modelId="{EEED1F4D-97C8-4D7C-897A-81461A1DA345}" type="presOf" srcId="{765F249B-8A29-4D5B-9929-7D0A76AFF153}" destId="{B04FAF63-77A4-4334-BEC5-C0772E158764}" srcOrd="0" destOrd="0" presId="urn:microsoft.com/office/officeart/2018/2/layout/IconLabelList"/>
    <dgm:cxn modelId="{BEB21951-0B43-4038-B99F-0B3367DF6953}" srcId="{19D4B6C5-96F1-4547-9956-DBEE81D963DC}" destId="{B1FEB4B3-6BB2-4739-B3FA-FD5FFE7C7835}" srcOrd="1" destOrd="0" parTransId="{B864D266-24A7-4AF8-99E2-F08EF718BC54}" sibTransId="{7852D19C-9573-4C44-AFD3-41F80D468BD6}"/>
    <dgm:cxn modelId="{BF2E0964-4759-4386-93F9-3D33DBDD2F36}" type="presOf" srcId="{98F7F955-7327-455A-8D54-18323750E23E}" destId="{5429494D-E549-412E-AE86-BCA0336AA142}" srcOrd="0" destOrd="0" presId="urn:microsoft.com/office/officeart/2018/2/layout/IconLabelList"/>
    <dgm:cxn modelId="{1346AC87-B575-437A-A63F-717BA0B833DA}" type="presOf" srcId="{B1FEB4B3-6BB2-4739-B3FA-FD5FFE7C7835}" destId="{683D3C3D-94C2-4B11-8558-7029F1B91798}" srcOrd="0" destOrd="0" presId="urn:microsoft.com/office/officeart/2018/2/layout/IconLabelList"/>
    <dgm:cxn modelId="{E71FABC7-A8B2-44D5-B0A4-57EA700A6479}" type="presOf" srcId="{7EF78E85-3DE1-40E8-B889-FFC73CB81BB6}" destId="{D8BB8D0B-904B-4844-A983-F93FF60EBD71}" srcOrd="0" destOrd="0" presId="urn:microsoft.com/office/officeart/2018/2/layout/IconLabelList"/>
    <dgm:cxn modelId="{9E1A6FDC-F064-4174-9288-0C9F7EC9D59F}" srcId="{19D4B6C5-96F1-4547-9956-DBEE81D963DC}" destId="{7EF78E85-3DE1-40E8-B889-FFC73CB81BB6}" srcOrd="3" destOrd="0" parTransId="{701FC9A4-38F1-4161-8008-81C9E74B6598}" sibTransId="{5FA5897F-EBC5-4493-AF55-8480267253E2}"/>
    <dgm:cxn modelId="{73E86AF3-E227-4EFC-96F0-5CA21338EFC8}" type="presOf" srcId="{19D4B6C5-96F1-4547-9956-DBEE81D963DC}" destId="{15BB06FA-E53C-4BB0-8641-C8411E6E7C60}" srcOrd="0" destOrd="0" presId="urn:microsoft.com/office/officeart/2018/2/layout/IconLabelList"/>
    <dgm:cxn modelId="{4D6CB4F4-EA76-4C12-ADBE-23C0126FAB4D}" type="presOf" srcId="{B2519926-F326-4775-AC6B-A35D34DA4966}" destId="{9FED606B-441D-4E41-B3C3-CEF397D61553}" srcOrd="0" destOrd="0" presId="urn:microsoft.com/office/officeart/2018/2/layout/IconLabelList"/>
    <dgm:cxn modelId="{9F9FB6AE-15CE-4F8A-8606-F131731703B8}" type="presParOf" srcId="{15BB06FA-E53C-4BB0-8641-C8411E6E7C60}" destId="{EB59C963-0661-4E78-95E3-7716DF1E1CD2}" srcOrd="0" destOrd="0" presId="urn:microsoft.com/office/officeart/2018/2/layout/IconLabelList"/>
    <dgm:cxn modelId="{3D817CA4-8C8C-4427-8396-8EA47B2D3062}" type="presParOf" srcId="{EB59C963-0661-4E78-95E3-7716DF1E1CD2}" destId="{696BB00B-BCCC-4F8D-8446-82090E7D07C1}" srcOrd="0" destOrd="0" presId="urn:microsoft.com/office/officeart/2018/2/layout/IconLabelList"/>
    <dgm:cxn modelId="{CBC19ECA-5114-400E-993D-4914253D7673}" type="presParOf" srcId="{EB59C963-0661-4E78-95E3-7716DF1E1CD2}" destId="{5FD06BCF-45D9-4190-93EE-506D66A53EDD}" srcOrd="1" destOrd="0" presId="urn:microsoft.com/office/officeart/2018/2/layout/IconLabelList"/>
    <dgm:cxn modelId="{F320EBD8-2BEB-48BB-B201-1B53FE8A670E}" type="presParOf" srcId="{EB59C963-0661-4E78-95E3-7716DF1E1CD2}" destId="{9FED606B-441D-4E41-B3C3-CEF397D61553}" srcOrd="2" destOrd="0" presId="urn:microsoft.com/office/officeart/2018/2/layout/IconLabelList"/>
    <dgm:cxn modelId="{970C2079-73D7-406F-8B4C-D149E0FDD153}" type="presParOf" srcId="{15BB06FA-E53C-4BB0-8641-C8411E6E7C60}" destId="{6E7E0B7C-6BBA-4298-BB01-DCA8AB298798}" srcOrd="1" destOrd="0" presId="urn:microsoft.com/office/officeart/2018/2/layout/IconLabelList"/>
    <dgm:cxn modelId="{1DDF6E55-C3B2-4FD5-8974-1D8202C7C162}" type="presParOf" srcId="{15BB06FA-E53C-4BB0-8641-C8411E6E7C60}" destId="{2F44DEFF-B3D2-463A-9B0B-B0EFB4B06161}" srcOrd="2" destOrd="0" presId="urn:microsoft.com/office/officeart/2018/2/layout/IconLabelList"/>
    <dgm:cxn modelId="{654FA8F1-1B75-4CB4-8F19-3580195BB79F}" type="presParOf" srcId="{2F44DEFF-B3D2-463A-9B0B-B0EFB4B06161}" destId="{0124CFF3-95D6-4C07-8794-287488B74A5F}" srcOrd="0" destOrd="0" presId="urn:microsoft.com/office/officeart/2018/2/layout/IconLabelList"/>
    <dgm:cxn modelId="{3E98B6BF-A3F5-44CA-B468-1C5409377B78}" type="presParOf" srcId="{2F44DEFF-B3D2-463A-9B0B-B0EFB4B06161}" destId="{C5A8AE49-3B6F-4DE8-B693-8BD79ECAE32F}" srcOrd="1" destOrd="0" presId="urn:microsoft.com/office/officeart/2018/2/layout/IconLabelList"/>
    <dgm:cxn modelId="{F50EB7FC-37BA-41B6-B9A8-534AED6547C8}" type="presParOf" srcId="{2F44DEFF-B3D2-463A-9B0B-B0EFB4B06161}" destId="{683D3C3D-94C2-4B11-8558-7029F1B91798}" srcOrd="2" destOrd="0" presId="urn:microsoft.com/office/officeart/2018/2/layout/IconLabelList"/>
    <dgm:cxn modelId="{DDE73E76-6674-4EFC-B2C4-4C9168F846A5}" type="presParOf" srcId="{15BB06FA-E53C-4BB0-8641-C8411E6E7C60}" destId="{72CF9D94-B9BB-4242-9098-9F20D4435C41}" srcOrd="3" destOrd="0" presId="urn:microsoft.com/office/officeart/2018/2/layout/IconLabelList"/>
    <dgm:cxn modelId="{D86BE0C1-82FA-4124-AE92-0CA44D0C4228}" type="presParOf" srcId="{15BB06FA-E53C-4BB0-8641-C8411E6E7C60}" destId="{AB7991D2-2CF4-4907-9D38-8F0998618B3A}" srcOrd="4" destOrd="0" presId="urn:microsoft.com/office/officeart/2018/2/layout/IconLabelList"/>
    <dgm:cxn modelId="{42221A61-496F-4E05-ADC9-59130C6EE1DE}" type="presParOf" srcId="{AB7991D2-2CF4-4907-9D38-8F0998618B3A}" destId="{5696D3D0-987E-4A39-A5BC-865DAFE01733}" srcOrd="0" destOrd="0" presId="urn:microsoft.com/office/officeart/2018/2/layout/IconLabelList"/>
    <dgm:cxn modelId="{DB881595-1C88-4A18-9ACB-3CE998F37A43}" type="presParOf" srcId="{AB7991D2-2CF4-4907-9D38-8F0998618B3A}" destId="{DC9A83A5-2194-4342-AAAC-9015C63CD266}" srcOrd="1" destOrd="0" presId="urn:microsoft.com/office/officeart/2018/2/layout/IconLabelList"/>
    <dgm:cxn modelId="{0A5BAFB6-3D16-4413-B7AB-18039B28C9EB}" type="presParOf" srcId="{AB7991D2-2CF4-4907-9D38-8F0998618B3A}" destId="{B04FAF63-77A4-4334-BEC5-C0772E158764}" srcOrd="2" destOrd="0" presId="urn:microsoft.com/office/officeart/2018/2/layout/IconLabelList"/>
    <dgm:cxn modelId="{0C4C0151-497D-4C0B-9C06-0CFD7FDFDB52}" type="presParOf" srcId="{15BB06FA-E53C-4BB0-8641-C8411E6E7C60}" destId="{D041CA53-2F97-4AF5-8879-121917B72042}" srcOrd="5" destOrd="0" presId="urn:microsoft.com/office/officeart/2018/2/layout/IconLabelList"/>
    <dgm:cxn modelId="{D0DE8AEF-3D2A-4CDC-A868-773619412D4E}" type="presParOf" srcId="{15BB06FA-E53C-4BB0-8641-C8411E6E7C60}" destId="{03C7FD25-3EAF-48AC-8AC9-A8D21B719A18}" srcOrd="6" destOrd="0" presId="urn:microsoft.com/office/officeart/2018/2/layout/IconLabelList"/>
    <dgm:cxn modelId="{70DE85CE-8EAE-4692-B318-42B1E2F5EEC3}" type="presParOf" srcId="{03C7FD25-3EAF-48AC-8AC9-A8D21B719A18}" destId="{025052E6-1BD2-48E3-AA06-CB0B4DA60DD5}" srcOrd="0" destOrd="0" presId="urn:microsoft.com/office/officeart/2018/2/layout/IconLabelList"/>
    <dgm:cxn modelId="{30213951-836D-4851-807A-69ABC775142E}" type="presParOf" srcId="{03C7FD25-3EAF-48AC-8AC9-A8D21B719A18}" destId="{1DCA67F1-83BC-4E86-8548-28C28F0A628D}" srcOrd="1" destOrd="0" presId="urn:microsoft.com/office/officeart/2018/2/layout/IconLabelList"/>
    <dgm:cxn modelId="{59768B4D-44EE-4C4D-8665-5724CBA63FCB}" type="presParOf" srcId="{03C7FD25-3EAF-48AC-8AC9-A8D21B719A18}" destId="{D8BB8D0B-904B-4844-A983-F93FF60EBD71}" srcOrd="2" destOrd="0" presId="urn:microsoft.com/office/officeart/2018/2/layout/IconLabelList"/>
    <dgm:cxn modelId="{B6242ECF-84CF-4EF7-A2B4-367D3A8F7936}" type="presParOf" srcId="{15BB06FA-E53C-4BB0-8641-C8411E6E7C60}" destId="{23251DCB-64AF-48C9-94A9-C3CA504C6A5E}" srcOrd="7" destOrd="0" presId="urn:microsoft.com/office/officeart/2018/2/layout/IconLabelList"/>
    <dgm:cxn modelId="{A6A50213-BD5A-441F-8D0A-ECFBEBD54A68}" type="presParOf" srcId="{15BB06FA-E53C-4BB0-8641-C8411E6E7C60}" destId="{AEFC9FB9-DD26-4AA1-AE07-8843A5B03AE8}" srcOrd="8" destOrd="0" presId="urn:microsoft.com/office/officeart/2018/2/layout/IconLabelList"/>
    <dgm:cxn modelId="{CBB8385F-6F6C-48B6-BCB5-045B2AA427B9}" type="presParOf" srcId="{AEFC9FB9-DD26-4AA1-AE07-8843A5B03AE8}" destId="{41ADD4D2-FAAF-47A0-837E-FB82037F20E0}" srcOrd="0" destOrd="0" presId="urn:microsoft.com/office/officeart/2018/2/layout/IconLabelList"/>
    <dgm:cxn modelId="{EB2E0B27-AFE4-4247-AB37-3070061CF99E}" type="presParOf" srcId="{AEFC9FB9-DD26-4AA1-AE07-8843A5B03AE8}" destId="{46D1FC31-B840-4D61-8765-7956944BF570}" srcOrd="1" destOrd="0" presId="urn:microsoft.com/office/officeart/2018/2/layout/IconLabelList"/>
    <dgm:cxn modelId="{CAA716FA-DE50-4753-AB7C-9751D88677A6}" type="presParOf" srcId="{AEFC9FB9-DD26-4AA1-AE07-8843A5B03AE8}" destId="{5429494D-E549-412E-AE86-BCA0336AA14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EA226-DEF2-4063-AA01-C29A04A2A15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D501F0-CE71-4D22-A7FF-46D5BB2C44DD}">
      <dgm:prSet/>
      <dgm:spPr/>
      <dgm:t>
        <a:bodyPr/>
        <a:lstStyle/>
        <a:p>
          <a:r>
            <a:rPr lang="en-US"/>
            <a:t>What tests my patience?</a:t>
          </a:r>
        </a:p>
      </dgm:t>
    </dgm:pt>
    <dgm:pt modelId="{655F17AF-2C3B-4129-B3D1-30D12465515D}" type="parTrans" cxnId="{36304847-C18F-4DAA-AF81-9EFDE25DAB54}">
      <dgm:prSet/>
      <dgm:spPr/>
      <dgm:t>
        <a:bodyPr/>
        <a:lstStyle/>
        <a:p>
          <a:endParaRPr lang="en-US"/>
        </a:p>
      </dgm:t>
    </dgm:pt>
    <dgm:pt modelId="{E9729C92-9DFD-4AA3-95E6-70D325C9E9AF}" type="sibTrans" cxnId="{36304847-C18F-4DAA-AF81-9EFDE25DAB54}">
      <dgm:prSet/>
      <dgm:spPr/>
      <dgm:t>
        <a:bodyPr/>
        <a:lstStyle/>
        <a:p>
          <a:endParaRPr lang="en-US"/>
        </a:p>
      </dgm:t>
    </dgm:pt>
    <dgm:pt modelId="{B95D3960-628E-4B0A-970C-B626ADE2279B}">
      <dgm:prSet/>
      <dgm:spPr/>
      <dgm:t>
        <a:bodyPr/>
        <a:lstStyle/>
        <a:p>
          <a:r>
            <a:rPr lang="en-US"/>
            <a:t>Not being able to know everything?</a:t>
          </a:r>
        </a:p>
      </dgm:t>
    </dgm:pt>
    <dgm:pt modelId="{BE6104AA-1B84-4F25-8C64-E3CD5C331696}" type="parTrans" cxnId="{083E4FB9-3C7C-4838-A112-3DED47CE1096}">
      <dgm:prSet/>
      <dgm:spPr/>
      <dgm:t>
        <a:bodyPr/>
        <a:lstStyle/>
        <a:p>
          <a:endParaRPr lang="en-US"/>
        </a:p>
      </dgm:t>
    </dgm:pt>
    <dgm:pt modelId="{C0CC2373-4C38-492A-9FE2-FB45FA541557}" type="sibTrans" cxnId="{083E4FB9-3C7C-4838-A112-3DED47CE1096}">
      <dgm:prSet/>
      <dgm:spPr/>
      <dgm:t>
        <a:bodyPr/>
        <a:lstStyle/>
        <a:p>
          <a:endParaRPr lang="en-US"/>
        </a:p>
      </dgm:t>
    </dgm:pt>
    <dgm:pt modelId="{8381214F-9951-4F9D-BDAA-AFA1F43ED407}">
      <dgm:prSet/>
      <dgm:spPr/>
      <dgm:t>
        <a:bodyPr/>
        <a:lstStyle/>
        <a:p>
          <a:r>
            <a:rPr lang="en-US"/>
            <a:t>Not being to understand everything?</a:t>
          </a:r>
        </a:p>
      </dgm:t>
    </dgm:pt>
    <dgm:pt modelId="{ABA59BD0-DCEC-44BE-AE11-364E92AA1F38}" type="parTrans" cxnId="{A273B22C-23AB-4954-B0E7-E1173A14AE22}">
      <dgm:prSet/>
      <dgm:spPr/>
      <dgm:t>
        <a:bodyPr/>
        <a:lstStyle/>
        <a:p>
          <a:endParaRPr lang="en-US"/>
        </a:p>
      </dgm:t>
    </dgm:pt>
    <dgm:pt modelId="{5C4C816C-4382-44B8-BB3C-9AA666FF0B86}" type="sibTrans" cxnId="{A273B22C-23AB-4954-B0E7-E1173A14AE22}">
      <dgm:prSet/>
      <dgm:spPr/>
      <dgm:t>
        <a:bodyPr/>
        <a:lstStyle/>
        <a:p>
          <a:endParaRPr lang="en-US"/>
        </a:p>
      </dgm:t>
    </dgm:pt>
    <dgm:pt modelId="{FADF5FF0-9A2A-4B0F-82B7-32E0F851E072}">
      <dgm:prSet/>
      <dgm:spPr/>
      <dgm:t>
        <a:bodyPr/>
        <a:lstStyle/>
        <a:p>
          <a:r>
            <a:rPr lang="en-US"/>
            <a:t>Not being able to do everything?</a:t>
          </a:r>
        </a:p>
      </dgm:t>
    </dgm:pt>
    <dgm:pt modelId="{234C98FF-7854-4740-BFDF-944781D24F5E}" type="parTrans" cxnId="{F7866F7F-8158-452B-9AD8-FC73F1D42076}">
      <dgm:prSet/>
      <dgm:spPr/>
      <dgm:t>
        <a:bodyPr/>
        <a:lstStyle/>
        <a:p>
          <a:endParaRPr lang="en-US"/>
        </a:p>
      </dgm:t>
    </dgm:pt>
    <dgm:pt modelId="{C078410B-50F2-4C3D-B8D0-D49DA4529614}" type="sibTrans" cxnId="{F7866F7F-8158-452B-9AD8-FC73F1D42076}">
      <dgm:prSet/>
      <dgm:spPr/>
      <dgm:t>
        <a:bodyPr/>
        <a:lstStyle/>
        <a:p>
          <a:endParaRPr lang="en-US"/>
        </a:p>
      </dgm:t>
    </dgm:pt>
    <dgm:pt modelId="{5F5F29D0-B3BA-475F-991A-0F7BCB4E442E}">
      <dgm:prSet/>
      <dgm:spPr/>
      <dgm:t>
        <a:bodyPr/>
        <a:lstStyle/>
        <a:p>
          <a:r>
            <a:rPr lang="en-US"/>
            <a:t>The fact that I make mistakes sometimes?</a:t>
          </a:r>
        </a:p>
      </dgm:t>
    </dgm:pt>
    <dgm:pt modelId="{EA5FC8B1-9D07-49A3-82E5-63319B5C0F8D}" type="parTrans" cxnId="{77154ED8-C3AF-4AA5-84ED-F97EFB45EEDD}">
      <dgm:prSet/>
      <dgm:spPr/>
      <dgm:t>
        <a:bodyPr/>
        <a:lstStyle/>
        <a:p>
          <a:endParaRPr lang="en-US"/>
        </a:p>
      </dgm:t>
    </dgm:pt>
    <dgm:pt modelId="{A4ACAEAD-AC3E-4959-A2EE-18E73D09DC13}" type="sibTrans" cxnId="{77154ED8-C3AF-4AA5-84ED-F97EFB45EEDD}">
      <dgm:prSet/>
      <dgm:spPr/>
      <dgm:t>
        <a:bodyPr/>
        <a:lstStyle/>
        <a:p>
          <a:endParaRPr lang="en-US"/>
        </a:p>
      </dgm:t>
    </dgm:pt>
    <dgm:pt modelId="{D10F4855-D40E-419A-8B9B-09B49883EE4E}">
      <dgm:prSet/>
      <dgm:spPr/>
      <dgm:t>
        <a:bodyPr/>
        <a:lstStyle/>
        <a:p>
          <a:r>
            <a:rPr lang="en-US"/>
            <a:t>The fact that I am not perfect?</a:t>
          </a:r>
        </a:p>
      </dgm:t>
    </dgm:pt>
    <dgm:pt modelId="{C6FBB73B-E1BF-4E9C-9BE9-6246369CC8E2}" type="parTrans" cxnId="{28FC7033-A072-48C6-8233-1E88803ABB7E}">
      <dgm:prSet/>
      <dgm:spPr/>
      <dgm:t>
        <a:bodyPr/>
        <a:lstStyle/>
        <a:p>
          <a:endParaRPr lang="en-US"/>
        </a:p>
      </dgm:t>
    </dgm:pt>
    <dgm:pt modelId="{4B69B2EE-24FC-43D1-ABF4-E7FC836C6B2C}" type="sibTrans" cxnId="{28FC7033-A072-48C6-8233-1E88803ABB7E}">
      <dgm:prSet/>
      <dgm:spPr/>
      <dgm:t>
        <a:bodyPr/>
        <a:lstStyle/>
        <a:p>
          <a:endParaRPr lang="en-US"/>
        </a:p>
      </dgm:t>
    </dgm:pt>
    <dgm:pt modelId="{A966FA0E-EF6D-4B5C-97CE-B10FA529B817}">
      <dgm:prSet/>
      <dgm:spPr/>
      <dgm:t>
        <a:bodyPr/>
        <a:lstStyle/>
        <a:p>
          <a:r>
            <a:rPr lang="en-US"/>
            <a:t>Do I want to be superman/woman? How can reminding myself that I am not meant to be  perfect, bring me to humility and to have more compassion on my human nature so that I can learn from my imperfections and be more patient with the imperfections of myself and others?</a:t>
          </a:r>
        </a:p>
      </dgm:t>
    </dgm:pt>
    <dgm:pt modelId="{AF09602A-1657-4946-97B4-026C63E3557A}" type="parTrans" cxnId="{971762E5-D926-4451-A2A6-5ADB704DEA58}">
      <dgm:prSet/>
      <dgm:spPr/>
      <dgm:t>
        <a:bodyPr/>
        <a:lstStyle/>
        <a:p>
          <a:endParaRPr lang="en-US"/>
        </a:p>
      </dgm:t>
    </dgm:pt>
    <dgm:pt modelId="{85207D20-03EE-45CA-8FB9-5D51845086E4}" type="sibTrans" cxnId="{971762E5-D926-4451-A2A6-5ADB704DEA58}">
      <dgm:prSet/>
      <dgm:spPr/>
      <dgm:t>
        <a:bodyPr/>
        <a:lstStyle/>
        <a:p>
          <a:endParaRPr lang="en-US"/>
        </a:p>
      </dgm:t>
    </dgm:pt>
    <dgm:pt modelId="{779F7E04-F34B-8B48-B88E-7A2A612437B2}" type="pres">
      <dgm:prSet presAssocID="{1B0EA226-DEF2-4063-AA01-C29A04A2A151}" presName="linear" presStyleCnt="0">
        <dgm:presLayoutVars>
          <dgm:animLvl val="lvl"/>
          <dgm:resizeHandles val="exact"/>
        </dgm:presLayoutVars>
      </dgm:prSet>
      <dgm:spPr/>
    </dgm:pt>
    <dgm:pt modelId="{3E3F05F9-56EF-D547-A8E4-C4E5F53BE87D}" type="pres">
      <dgm:prSet presAssocID="{96D501F0-CE71-4D22-A7FF-46D5BB2C44DD}" presName="parentText" presStyleLbl="node1" presStyleIdx="0" presStyleCnt="7">
        <dgm:presLayoutVars>
          <dgm:chMax val="0"/>
          <dgm:bulletEnabled val="1"/>
        </dgm:presLayoutVars>
      </dgm:prSet>
      <dgm:spPr/>
    </dgm:pt>
    <dgm:pt modelId="{8F91DE52-8D3C-7948-B20B-4CB397E3CAA5}" type="pres">
      <dgm:prSet presAssocID="{E9729C92-9DFD-4AA3-95E6-70D325C9E9AF}" presName="spacer" presStyleCnt="0"/>
      <dgm:spPr/>
    </dgm:pt>
    <dgm:pt modelId="{8994F638-9F68-974E-AA3E-8FEF03F323B5}" type="pres">
      <dgm:prSet presAssocID="{B95D3960-628E-4B0A-970C-B626ADE2279B}" presName="parentText" presStyleLbl="node1" presStyleIdx="1" presStyleCnt="7">
        <dgm:presLayoutVars>
          <dgm:chMax val="0"/>
          <dgm:bulletEnabled val="1"/>
        </dgm:presLayoutVars>
      </dgm:prSet>
      <dgm:spPr/>
    </dgm:pt>
    <dgm:pt modelId="{25EE32E0-0CFD-7049-9466-12FA90093E12}" type="pres">
      <dgm:prSet presAssocID="{C0CC2373-4C38-492A-9FE2-FB45FA541557}" presName="spacer" presStyleCnt="0"/>
      <dgm:spPr/>
    </dgm:pt>
    <dgm:pt modelId="{896F6AC2-1D7F-364E-8FFE-191266A45FBE}" type="pres">
      <dgm:prSet presAssocID="{8381214F-9951-4F9D-BDAA-AFA1F43ED407}" presName="parentText" presStyleLbl="node1" presStyleIdx="2" presStyleCnt="7">
        <dgm:presLayoutVars>
          <dgm:chMax val="0"/>
          <dgm:bulletEnabled val="1"/>
        </dgm:presLayoutVars>
      </dgm:prSet>
      <dgm:spPr/>
    </dgm:pt>
    <dgm:pt modelId="{238A69D9-BB2A-044F-94FE-AF40A7299079}" type="pres">
      <dgm:prSet presAssocID="{5C4C816C-4382-44B8-BB3C-9AA666FF0B86}" presName="spacer" presStyleCnt="0"/>
      <dgm:spPr/>
    </dgm:pt>
    <dgm:pt modelId="{79F69E2C-448C-6448-9469-56A6F7E45C2D}" type="pres">
      <dgm:prSet presAssocID="{FADF5FF0-9A2A-4B0F-82B7-32E0F851E072}" presName="parentText" presStyleLbl="node1" presStyleIdx="3" presStyleCnt="7">
        <dgm:presLayoutVars>
          <dgm:chMax val="0"/>
          <dgm:bulletEnabled val="1"/>
        </dgm:presLayoutVars>
      </dgm:prSet>
      <dgm:spPr/>
    </dgm:pt>
    <dgm:pt modelId="{656002DB-F1F6-E943-A108-4C6CB6736115}" type="pres">
      <dgm:prSet presAssocID="{C078410B-50F2-4C3D-B8D0-D49DA4529614}" presName="spacer" presStyleCnt="0"/>
      <dgm:spPr/>
    </dgm:pt>
    <dgm:pt modelId="{E9CAA909-D6CD-A648-9F11-A4E3A2CEF527}" type="pres">
      <dgm:prSet presAssocID="{5F5F29D0-B3BA-475F-991A-0F7BCB4E442E}" presName="parentText" presStyleLbl="node1" presStyleIdx="4" presStyleCnt="7">
        <dgm:presLayoutVars>
          <dgm:chMax val="0"/>
          <dgm:bulletEnabled val="1"/>
        </dgm:presLayoutVars>
      </dgm:prSet>
      <dgm:spPr/>
    </dgm:pt>
    <dgm:pt modelId="{1B2D1568-8DE3-E143-BA69-3BA3A40B7F98}" type="pres">
      <dgm:prSet presAssocID="{A4ACAEAD-AC3E-4959-A2EE-18E73D09DC13}" presName="spacer" presStyleCnt="0"/>
      <dgm:spPr/>
    </dgm:pt>
    <dgm:pt modelId="{D9F07D02-6FC0-C54F-B2E4-14C3576EA219}" type="pres">
      <dgm:prSet presAssocID="{D10F4855-D40E-419A-8B9B-09B49883EE4E}" presName="parentText" presStyleLbl="node1" presStyleIdx="5" presStyleCnt="7">
        <dgm:presLayoutVars>
          <dgm:chMax val="0"/>
          <dgm:bulletEnabled val="1"/>
        </dgm:presLayoutVars>
      </dgm:prSet>
      <dgm:spPr/>
    </dgm:pt>
    <dgm:pt modelId="{DC9F517E-9EA6-3E40-AD0B-9EA0D5099525}" type="pres">
      <dgm:prSet presAssocID="{4B69B2EE-24FC-43D1-ABF4-E7FC836C6B2C}" presName="spacer" presStyleCnt="0"/>
      <dgm:spPr/>
    </dgm:pt>
    <dgm:pt modelId="{79641048-7D5D-C44C-9FDB-7718C8B036F5}" type="pres">
      <dgm:prSet presAssocID="{A966FA0E-EF6D-4B5C-97CE-B10FA529B817}" presName="parentText" presStyleLbl="node1" presStyleIdx="6" presStyleCnt="7">
        <dgm:presLayoutVars>
          <dgm:chMax val="0"/>
          <dgm:bulletEnabled val="1"/>
        </dgm:presLayoutVars>
      </dgm:prSet>
      <dgm:spPr/>
    </dgm:pt>
  </dgm:ptLst>
  <dgm:cxnLst>
    <dgm:cxn modelId="{8BF02D16-EFCB-CB4A-9663-1AB3A72B6D21}" type="presOf" srcId="{1B0EA226-DEF2-4063-AA01-C29A04A2A151}" destId="{779F7E04-F34B-8B48-B88E-7A2A612437B2}" srcOrd="0" destOrd="0" presId="urn:microsoft.com/office/officeart/2005/8/layout/vList2"/>
    <dgm:cxn modelId="{E603A11C-E3CA-E545-BF02-5C4083D60DFA}" type="presOf" srcId="{D10F4855-D40E-419A-8B9B-09B49883EE4E}" destId="{D9F07D02-6FC0-C54F-B2E4-14C3576EA219}" srcOrd="0" destOrd="0" presId="urn:microsoft.com/office/officeart/2005/8/layout/vList2"/>
    <dgm:cxn modelId="{156D2B27-E6F0-924F-9F88-DBD632563A73}" type="presOf" srcId="{96D501F0-CE71-4D22-A7FF-46D5BB2C44DD}" destId="{3E3F05F9-56EF-D547-A8E4-C4E5F53BE87D}" srcOrd="0" destOrd="0" presId="urn:microsoft.com/office/officeart/2005/8/layout/vList2"/>
    <dgm:cxn modelId="{A273B22C-23AB-4954-B0E7-E1173A14AE22}" srcId="{1B0EA226-DEF2-4063-AA01-C29A04A2A151}" destId="{8381214F-9951-4F9D-BDAA-AFA1F43ED407}" srcOrd="2" destOrd="0" parTransId="{ABA59BD0-DCEC-44BE-AE11-364E92AA1F38}" sibTransId="{5C4C816C-4382-44B8-BB3C-9AA666FF0B86}"/>
    <dgm:cxn modelId="{28FC7033-A072-48C6-8233-1E88803ABB7E}" srcId="{1B0EA226-DEF2-4063-AA01-C29A04A2A151}" destId="{D10F4855-D40E-419A-8B9B-09B49883EE4E}" srcOrd="5" destOrd="0" parTransId="{C6FBB73B-E1BF-4E9C-9BE9-6246369CC8E2}" sibTransId="{4B69B2EE-24FC-43D1-ABF4-E7FC836C6B2C}"/>
    <dgm:cxn modelId="{36304847-C18F-4DAA-AF81-9EFDE25DAB54}" srcId="{1B0EA226-DEF2-4063-AA01-C29A04A2A151}" destId="{96D501F0-CE71-4D22-A7FF-46D5BB2C44DD}" srcOrd="0" destOrd="0" parTransId="{655F17AF-2C3B-4129-B3D1-30D12465515D}" sibTransId="{E9729C92-9DFD-4AA3-95E6-70D325C9E9AF}"/>
    <dgm:cxn modelId="{13A2184C-3806-294B-81F7-A8064F4EB56D}" type="presOf" srcId="{8381214F-9951-4F9D-BDAA-AFA1F43ED407}" destId="{896F6AC2-1D7F-364E-8FFE-191266A45FBE}" srcOrd="0" destOrd="0" presId="urn:microsoft.com/office/officeart/2005/8/layout/vList2"/>
    <dgm:cxn modelId="{F7866F7F-8158-452B-9AD8-FC73F1D42076}" srcId="{1B0EA226-DEF2-4063-AA01-C29A04A2A151}" destId="{FADF5FF0-9A2A-4B0F-82B7-32E0F851E072}" srcOrd="3" destOrd="0" parTransId="{234C98FF-7854-4740-BFDF-944781D24F5E}" sibTransId="{C078410B-50F2-4C3D-B8D0-D49DA4529614}"/>
    <dgm:cxn modelId="{3D8E3B93-F320-B34E-B8A0-4F810F002253}" type="presOf" srcId="{5F5F29D0-B3BA-475F-991A-0F7BCB4E442E}" destId="{E9CAA909-D6CD-A648-9F11-A4E3A2CEF527}" srcOrd="0" destOrd="0" presId="urn:microsoft.com/office/officeart/2005/8/layout/vList2"/>
    <dgm:cxn modelId="{083E4FB9-3C7C-4838-A112-3DED47CE1096}" srcId="{1B0EA226-DEF2-4063-AA01-C29A04A2A151}" destId="{B95D3960-628E-4B0A-970C-B626ADE2279B}" srcOrd="1" destOrd="0" parTransId="{BE6104AA-1B84-4F25-8C64-E3CD5C331696}" sibTransId="{C0CC2373-4C38-492A-9FE2-FB45FA541557}"/>
    <dgm:cxn modelId="{F43681CC-D3A8-2A49-9952-6CC43980ABE5}" type="presOf" srcId="{FADF5FF0-9A2A-4B0F-82B7-32E0F851E072}" destId="{79F69E2C-448C-6448-9469-56A6F7E45C2D}" srcOrd="0" destOrd="0" presId="urn:microsoft.com/office/officeart/2005/8/layout/vList2"/>
    <dgm:cxn modelId="{77154ED8-C3AF-4AA5-84ED-F97EFB45EEDD}" srcId="{1B0EA226-DEF2-4063-AA01-C29A04A2A151}" destId="{5F5F29D0-B3BA-475F-991A-0F7BCB4E442E}" srcOrd="4" destOrd="0" parTransId="{EA5FC8B1-9D07-49A3-82E5-63319B5C0F8D}" sibTransId="{A4ACAEAD-AC3E-4959-A2EE-18E73D09DC13}"/>
    <dgm:cxn modelId="{804DC1DB-2D74-AC41-B674-39EB48F71B1B}" type="presOf" srcId="{A966FA0E-EF6D-4B5C-97CE-B10FA529B817}" destId="{79641048-7D5D-C44C-9FDB-7718C8B036F5}" srcOrd="0" destOrd="0" presId="urn:microsoft.com/office/officeart/2005/8/layout/vList2"/>
    <dgm:cxn modelId="{DC50C1E1-1216-0F49-8DE6-09CF06721685}" type="presOf" srcId="{B95D3960-628E-4B0A-970C-B626ADE2279B}" destId="{8994F638-9F68-974E-AA3E-8FEF03F323B5}" srcOrd="0" destOrd="0" presId="urn:microsoft.com/office/officeart/2005/8/layout/vList2"/>
    <dgm:cxn modelId="{971762E5-D926-4451-A2A6-5ADB704DEA58}" srcId="{1B0EA226-DEF2-4063-AA01-C29A04A2A151}" destId="{A966FA0E-EF6D-4B5C-97CE-B10FA529B817}" srcOrd="6" destOrd="0" parTransId="{AF09602A-1657-4946-97B4-026C63E3557A}" sibTransId="{85207D20-03EE-45CA-8FB9-5D51845086E4}"/>
    <dgm:cxn modelId="{51947880-6EAF-5A40-8F4B-139A2EACD6A7}" type="presParOf" srcId="{779F7E04-F34B-8B48-B88E-7A2A612437B2}" destId="{3E3F05F9-56EF-D547-A8E4-C4E5F53BE87D}" srcOrd="0" destOrd="0" presId="urn:microsoft.com/office/officeart/2005/8/layout/vList2"/>
    <dgm:cxn modelId="{338AE012-B993-C641-A9C0-0C84E4B35117}" type="presParOf" srcId="{779F7E04-F34B-8B48-B88E-7A2A612437B2}" destId="{8F91DE52-8D3C-7948-B20B-4CB397E3CAA5}" srcOrd="1" destOrd="0" presId="urn:microsoft.com/office/officeart/2005/8/layout/vList2"/>
    <dgm:cxn modelId="{C1C092C6-C5E9-D742-A0CC-D73C0082D639}" type="presParOf" srcId="{779F7E04-F34B-8B48-B88E-7A2A612437B2}" destId="{8994F638-9F68-974E-AA3E-8FEF03F323B5}" srcOrd="2" destOrd="0" presId="urn:microsoft.com/office/officeart/2005/8/layout/vList2"/>
    <dgm:cxn modelId="{CBEDDE72-6C62-1D4B-9380-0CA55CAE1A8F}" type="presParOf" srcId="{779F7E04-F34B-8B48-B88E-7A2A612437B2}" destId="{25EE32E0-0CFD-7049-9466-12FA90093E12}" srcOrd="3" destOrd="0" presId="urn:microsoft.com/office/officeart/2005/8/layout/vList2"/>
    <dgm:cxn modelId="{F66D531A-C113-0A48-9E6C-BCD727E07219}" type="presParOf" srcId="{779F7E04-F34B-8B48-B88E-7A2A612437B2}" destId="{896F6AC2-1D7F-364E-8FFE-191266A45FBE}" srcOrd="4" destOrd="0" presId="urn:microsoft.com/office/officeart/2005/8/layout/vList2"/>
    <dgm:cxn modelId="{C9E93E0D-43DA-EE4D-BFBC-296FCB153F96}" type="presParOf" srcId="{779F7E04-F34B-8B48-B88E-7A2A612437B2}" destId="{238A69D9-BB2A-044F-94FE-AF40A7299079}" srcOrd="5" destOrd="0" presId="urn:microsoft.com/office/officeart/2005/8/layout/vList2"/>
    <dgm:cxn modelId="{F04B1776-C276-0C43-AB89-7584127A7EB6}" type="presParOf" srcId="{779F7E04-F34B-8B48-B88E-7A2A612437B2}" destId="{79F69E2C-448C-6448-9469-56A6F7E45C2D}" srcOrd="6" destOrd="0" presId="urn:microsoft.com/office/officeart/2005/8/layout/vList2"/>
    <dgm:cxn modelId="{A78AC6FD-967F-6E4A-B05D-AD1DA0108E56}" type="presParOf" srcId="{779F7E04-F34B-8B48-B88E-7A2A612437B2}" destId="{656002DB-F1F6-E943-A108-4C6CB6736115}" srcOrd="7" destOrd="0" presId="urn:microsoft.com/office/officeart/2005/8/layout/vList2"/>
    <dgm:cxn modelId="{CD31F701-A071-F347-8171-59C400B63BDB}" type="presParOf" srcId="{779F7E04-F34B-8B48-B88E-7A2A612437B2}" destId="{E9CAA909-D6CD-A648-9F11-A4E3A2CEF527}" srcOrd="8" destOrd="0" presId="urn:microsoft.com/office/officeart/2005/8/layout/vList2"/>
    <dgm:cxn modelId="{A0FD08AE-1DCC-BD49-A141-2B7ACF7DB81F}" type="presParOf" srcId="{779F7E04-F34B-8B48-B88E-7A2A612437B2}" destId="{1B2D1568-8DE3-E143-BA69-3BA3A40B7F98}" srcOrd="9" destOrd="0" presId="urn:microsoft.com/office/officeart/2005/8/layout/vList2"/>
    <dgm:cxn modelId="{EC12E720-4D52-9344-A751-8B5560008C80}" type="presParOf" srcId="{779F7E04-F34B-8B48-B88E-7A2A612437B2}" destId="{D9F07D02-6FC0-C54F-B2E4-14C3576EA219}" srcOrd="10" destOrd="0" presId="urn:microsoft.com/office/officeart/2005/8/layout/vList2"/>
    <dgm:cxn modelId="{5D293FE5-7098-EF46-8D31-1B0E18623EA1}" type="presParOf" srcId="{779F7E04-F34B-8B48-B88E-7A2A612437B2}" destId="{DC9F517E-9EA6-3E40-AD0B-9EA0D5099525}" srcOrd="11" destOrd="0" presId="urn:microsoft.com/office/officeart/2005/8/layout/vList2"/>
    <dgm:cxn modelId="{BEA5DFFA-CDC0-6042-8896-0AFB30E96CD4}" type="presParOf" srcId="{779F7E04-F34B-8B48-B88E-7A2A612437B2}" destId="{79641048-7D5D-C44C-9FDB-7718C8B036F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45D42-1EC4-4C11-A84A-8B537C081F77}"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0A21C705-FFC5-48A8-BB82-33A83BB002CD}">
      <dgm:prSet/>
      <dgm:spPr/>
      <dgm:t>
        <a:bodyPr/>
        <a:lstStyle/>
        <a:p>
          <a:r>
            <a:rPr lang="en-US"/>
            <a:t>What tests my patience?</a:t>
          </a:r>
        </a:p>
      </dgm:t>
    </dgm:pt>
    <dgm:pt modelId="{1C2DED40-93B9-4CC1-9A94-E19C6674F06A}" type="parTrans" cxnId="{B1540A83-B41E-4857-AC09-E7D8E9415753}">
      <dgm:prSet/>
      <dgm:spPr/>
      <dgm:t>
        <a:bodyPr/>
        <a:lstStyle/>
        <a:p>
          <a:endParaRPr lang="en-US"/>
        </a:p>
      </dgm:t>
    </dgm:pt>
    <dgm:pt modelId="{1B45AE50-D36E-41CC-ABB4-8B09B3E62C91}" type="sibTrans" cxnId="{B1540A83-B41E-4857-AC09-E7D8E9415753}">
      <dgm:prSet/>
      <dgm:spPr/>
      <dgm:t>
        <a:bodyPr/>
        <a:lstStyle/>
        <a:p>
          <a:endParaRPr lang="en-US"/>
        </a:p>
      </dgm:t>
    </dgm:pt>
    <dgm:pt modelId="{3E736B6D-0B92-4824-919C-37F4E37DB772}">
      <dgm:prSet/>
      <dgm:spPr/>
      <dgm:t>
        <a:bodyPr/>
        <a:lstStyle/>
        <a:p>
          <a:r>
            <a:rPr lang="en-US"/>
            <a:t>-being separate from the One that loves me? And teaches me how to love?</a:t>
          </a:r>
        </a:p>
      </dgm:t>
    </dgm:pt>
    <dgm:pt modelId="{037E7553-77B5-453F-97FB-D800C1F17F59}" type="parTrans" cxnId="{AAECDA49-F2E8-450C-ACB9-A5A8622153BD}">
      <dgm:prSet/>
      <dgm:spPr/>
      <dgm:t>
        <a:bodyPr/>
        <a:lstStyle/>
        <a:p>
          <a:endParaRPr lang="en-US"/>
        </a:p>
      </dgm:t>
    </dgm:pt>
    <dgm:pt modelId="{411908FA-026B-4D6E-A052-656000AB0EA8}" type="sibTrans" cxnId="{AAECDA49-F2E8-450C-ACB9-A5A8622153BD}">
      <dgm:prSet/>
      <dgm:spPr/>
      <dgm:t>
        <a:bodyPr/>
        <a:lstStyle/>
        <a:p>
          <a:endParaRPr lang="en-US"/>
        </a:p>
      </dgm:t>
    </dgm:pt>
    <dgm:pt modelId="{1DE77E57-1B6D-4306-901B-2C87FFBFD437}">
      <dgm:prSet/>
      <dgm:spPr/>
      <dgm:t>
        <a:bodyPr/>
        <a:lstStyle/>
        <a:p>
          <a:r>
            <a:rPr lang="en-US"/>
            <a:t>-being separate from the One that understands me? And shows me how to understand? </a:t>
          </a:r>
        </a:p>
      </dgm:t>
    </dgm:pt>
    <dgm:pt modelId="{99CCB7EE-E07A-4B4E-9D39-51EF92FE7041}" type="parTrans" cxnId="{205073D2-DB38-4217-858F-6B7125FAD77E}">
      <dgm:prSet/>
      <dgm:spPr/>
      <dgm:t>
        <a:bodyPr/>
        <a:lstStyle/>
        <a:p>
          <a:endParaRPr lang="en-US"/>
        </a:p>
      </dgm:t>
    </dgm:pt>
    <dgm:pt modelId="{C517A769-AFEA-4EA6-821D-E201976B6CF7}" type="sibTrans" cxnId="{205073D2-DB38-4217-858F-6B7125FAD77E}">
      <dgm:prSet/>
      <dgm:spPr/>
      <dgm:t>
        <a:bodyPr/>
        <a:lstStyle/>
        <a:p>
          <a:endParaRPr lang="en-US"/>
        </a:p>
      </dgm:t>
    </dgm:pt>
    <dgm:pt modelId="{EA5D3B1E-8991-40F3-A909-3073E90F38F3}">
      <dgm:prSet/>
      <dgm:spPr/>
      <dgm:t>
        <a:bodyPr/>
        <a:lstStyle/>
        <a:p>
          <a:r>
            <a:rPr lang="en-US"/>
            <a:t>-being separate from the One that provides for me? And enables me to provide for others?</a:t>
          </a:r>
        </a:p>
      </dgm:t>
    </dgm:pt>
    <dgm:pt modelId="{32C61714-82A5-464E-94C7-9F91AD183631}" type="parTrans" cxnId="{4C7112EE-5101-4322-8AD6-6D164DFADB39}">
      <dgm:prSet/>
      <dgm:spPr/>
      <dgm:t>
        <a:bodyPr/>
        <a:lstStyle/>
        <a:p>
          <a:endParaRPr lang="en-US"/>
        </a:p>
      </dgm:t>
    </dgm:pt>
    <dgm:pt modelId="{8F19FD02-E2A5-44F4-8EBD-A1704BEA8644}" type="sibTrans" cxnId="{4C7112EE-5101-4322-8AD6-6D164DFADB39}">
      <dgm:prSet/>
      <dgm:spPr/>
      <dgm:t>
        <a:bodyPr/>
        <a:lstStyle/>
        <a:p>
          <a:endParaRPr lang="en-US"/>
        </a:p>
      </dgm:t>
    </dgm:pt>
    <dgm:pt modelId="{A1F09285-20CD-4BD2-84BB-CFBC12D10636}">
      <dgm:prSet/>
      <dgm:spPr/>
      <dgm:t>
        <a:bodyPr/>
        <a:lstStyle/>
        <a:p>
          <a:r>
            <a:rPr lang="en-US"/>
            <a:t>-being separate from the One that gives me Peace? And teaches me to make peace with others?</a:t>
          </a:r>
        </a:p>
      </dgm:t>
    </dgm:pt>
    <dgm:pt modelId="{0D03D0EE-783B-44F4-881F-5CB846AC5813}" type="parTrans" cxnId="{9E9845A3-5238-4033-B096-607D1A97F52F}">
      <dgm:prSet/>
      <dgm:spPr/>
      <dgm:t>
        <a:bodyPr/>
        <a:lstStyle/>
        <a:p>
          <a:endParaRPr lang="en-US"/>
        </a:p>
      </dgm:t>
    </dgm:pt>
    <dgm:pt modelId="{5FC6EB45-A748-4B1F-9968-8C81DAD4BFB4}" type="sibTrans" cxnId="{9E9845A3-5238-4033-B096-607D1A97F52F}">
      <dgm:prSet/>
      <dgm:spPr/>
      <dgm:t>
        <a:bodyPr/>
        <a:lstStyle/>
        <a:p>
          <a:endParaRPr lang="en-US"/>
        </a:p>
      </dgm:t>
    </dgm:pt>
    <dgm:pt modelId="{5A958486-4383-469E-AF9A-FAE6C362286A}">
      <dgm:prSet/>
      <dgm:spPr/>
      <dgm:t>
        <a:bodyPr/>
        <a:lstStyle/>
        <a:p>
          <a:r>
            <a:rPr lang="en-US"/>
            <a:t>-being separate from the One that pardons and forgives me? So that I too may forgive?</a:t>
          </a:r>
        </a:p>
      </dgm:t>
    </dgm:pt>
    <dgm:pt modelId="{F461E4E0-37E5-44D5-93E9-21CC917D69A2}" type="parTrans" cxnId="{9662A2E8-3874-4A08-A099-81A8930DB5F8}">
      <dgm:prSet/>
      <dgm:spPr/>
      <dgm:t>
        <a:bodyPr/>
        <a:lstStyle/>
        <a:p>
          <a:endParaRPr lang="en-US"/>
        </a:p>
      </dgm:t>
    </dgm:pt>
    <dgm:pt modelId="{8E2EB2B7-099B-417A-AFB3-F10527A023B0}" type="sibTrans" cxnId="{9662A2E8-3874-4A08-A099-81A8930DB5F8}">
      <dgm:prSet/>
      <dgm:spPr/>
      <dgm:t>
        <a:bodyPr/>
        <a:lstStyle/>
        <a:p>
          <a:endParaRPr lang="en-US"/>
        </a:p>
      </dgm:t>
    </dgm:pt>
    <dgm:pt modelId="{E7E042E7-9858-431B-A80C-B29F836F48D6}">
      <dgm:prSet/>
      <dgm:spPr/>
      <dgm:t>
        <a:bodyPr/>
        <a:lstStyle/>
        <a:p>
          <a:r>
            <a:rPr lang="en-US"/>
            <a:t>-being separate from the One that feeds me when I am hungry? So that I too can feed the hungry?</a:t>
          </a:r>
        </a:p>
      </dgm:t>
    </dgm:pt>
    <dgm:pt modelId="{12ACE8EF-6F34-4D00-B072-A90EE70B9F6A}" type="parTrans" cxnId="{5E05C7CB-5FA0-40E7-9E53-97FD60C50965}">
      <dgm:prSet/>
      <dgm:spPr/>
      <dgm:t>
        <a:bodyPr/>
        <a:lstStyle/>
        <a:p>
          <a:endParaRPr lang="en-US"/>
        </a:p>
      </dgm:t>
    </dgm:pt>
    <dgm:pt modelId="{E1CC3578-E575-4B31-A8A8-2FA600895D49}" type="sibTrans" cxnId="{5E05C7CB-5FA0-40E7-9E53-97FD60C50965}">
      <dgm:prSet/>
      <dgm:spPr/>
      <dgm:t>
        <a:bodyPr/>
        <a:lstStyle/>
        <a:p>
          <a:endParaRPr lang="en-US"/>
        </a:p>
      </dgm:t>
    </dgm:pt>
    <dgm:pt modelId="{64840D13-4592-4F86-9698-CBC22754E26D}">
      <dgm:prSet/>
      <dgm:spPr/>
      <dgm:t>
        <a:bodyPr/>
        <a:lstStyle/>
        <a:p>
          <a:r>
            <a:rPr lang="en-US"/>
            <a:t>-being separate from the One that gives me to drink when I am thirsty? So That I can quench another’s thirst?</a:t>
          </a:r>
        </a:p>
      </dgm:t>
    </dgm:pt>
    <dgm:pt modelId="{D19BF5E9-BDFF-4DE8-AD14-1C2DCEA5D278}" type="parTrans" cxnId="{4F6E95E7-6F5F-495F-BBAA-0AD699AB1809}">
      <dgm:prSet/>
      <dgm:spPr/>
      <dgm:t>
        <a:bodyPr/>
        <a:lstStyle/>
        <a:p>
          <a:endParaRPr lang="en-US"/>
        </a:p>
      </dgm:t>
    </dgm:pt>
    <dgm:pt modelId="{980DC4CE-9346-46DB-9480-2DF355E84FBC}" type="sibTrans" cxnId="{4F6E95E7-6F5F-495F-BBAA-0AD699AB1809}">
      <dgm:prSet/>
      <dgm:spPr/>
      <dgm:t>
        <a:bodyPr/>
        <a:lstStyle/>
        <a:p>
          <a:endParaRPr lang="en-US"/>
        </a:p>
      </dgm:t>
    </dgm:pt>
    <dgm:pt modelId="{8EC704E6-C04D-4785-BC2E-939C78B8F01F}">
      <dgm:prSet/>
      <dgm:spPr/>
      <dgm:t>
        <a:bodyPr/>
        <a:lstStyle/>
        <a:p>
          <a:r>
            <a:rPr lang="en-US"/>
            <a:t>-being separate from the One that clothes me when I am cold and naked? So that I can make garments for others?</a:t>
          </a:r>
        </a:p>
      </dgm:t>
    </dgm:pt>
    <dgm:pt modelId="{80B135A6-6276-4DF3-8EF1-00AF3C06C793}" type="parTrans" cxnId="{1BE55F38-58E6-4E70-84E2-358A19E4C95C}">
      <dgm:prSet/>
      <dgm:spPr/>
      <dgm:t>
        <a:bodyPr/>
        <a:lstStyle/>
        <a:p>
          <a:endParaRPr lang="en-US"/>
        </a:p>
      </dgm:t>
    </dgm:pt>
    <dgm:pt modelId="{AD4F0E7F-D2C3-4C99-B024-2648AD8147B9}" type="sibTrans" cxnId="{1BE55F38-58E6-4E70-84E2-358A19E4C95C}">
      <dgm:prSet/>
      <dgm:spPr/>
      <dgm:t>
        <a:bodyPr/>
        <a:lstStyle/>
        <a:p>
          <a:endParaRPr lang="en-US"/>
        </a:p>
      </dgm:t>
    </dgm:pt>
    <dgm:pt modelId="{0AC44971-003A-4B5A-979D-4701012F92A5}">
      <dgm:prSet/>
      <dgm:spPr/>
      <dgm:t>
        <a:bodyPr/>
        <a:lstStyle/>
        <a:p>
          <a:r>
            <a:rPr lang="en-US"/>
            <a:t>-being separate from the One that provides warmth for me from the cold and a shade in the heat? So that I can make space for others in my home?</a:t>
          </a:r>
        </a:p>
      </dgm:t>
    </dgm:pt>
    <dgm:pt modelId="{C581DF8F-5429-43B9-8DB2-AD03776DDCAF}" type="parTrans" cxnId="{B992A040-8FFA-495F-95FF-3CFE43BA8FD7}">
      <dgm:prSet/>
      <dgm:spPr/>
      <dgm:t>
        <a:bodyPr/>
        <a:lstStyle/>
        <a:p>
          <a:endParaRPr lang="en-US"/>
        </a:p>
      </dgm:t>
    </dgm:pt>
    <dgm:pt modelId="{99608FD9-4907-464E-AEA3-06CFD64187C2}" type="sibTrans" cxnId="{B992A040-8FFA-495F-95FF-3CFE43BA8FD7}">
      <dgm:prSet/>
      <dgm:spPr/>
      <dgm:t>
        <a:bodyPr/>
        <a:lstStyle/>
        <a:p>
          <a:endParaRPr lang="en-US"/>
        </a:p>
      </dgm:t>
    </dgm:pt>
    <dgm:pt modelId="{2EDE8765-EA4D-445E-8772-EDAD95A93B57}">
      <dgm:prSet/>
      <dgm:spPr/>
      <dgm:t>
        <a:bodyPr/>
        <a:lstStyle/>
        <a:p>
          <a:r>
            <a:rPr lang="en-US"/>
            <a:t>-being separate from the One that gives me the gift of  Life? and all its blessings? So that I too can share with others? </a:t>
          </a:r>
        </a:p>
      </dgm:t>
    </dgm:pt>
    <dgm:pt modelId="{19970BEC-E4DD-415A-990C-8D3CD8126D4A}" type="parTrans" cxnId="{EF17F77C-3726-432C-845B-17CD20194A78}">
      <dgm:prSet/>
      <dgm:spPr/>
      <dgm:t>
        <a:bodyPr/>
        <a:lstStyle/>
        <a:p>
          <a:endParaRPr lang="en-US"/>
        </a:p>
      </dgm:t>
    </dgm:pt>
    <dgm:pt modelId="{DB38A1B3-479C-42D6-B5DE-FDA35A0156D8}" type="sibTrans" cxnId="{EF17F77C-3726-432C-845B-17CD20194A78}">
      <dgm:prSet/>
      <dgm:spPr/>
      <dgm:t>
        <a:bodyPr/>
        <a:lstStyle/>
        <a:p>
          <a:endParaRPr lang="en-US"/>
        </a:p>
      </dgm:t>
    </dgm:pt>
    <dgm:pt modelId="{33E42338-1205-430E-ACDB-14579EE006C1}">
      <dgm:prSet/>
      <dgm:spPr/>
      <dgm:t>
        <a:bodyPr/>
        <a:lstStyle/>
        <a:p>
          <a:r>
            <a:rPr lang="en-US"/>
            <a:t>How can patience help me to endure the pain of my exile from my Creator? How can it help me to appreciate His Greatness and love Him with my heart mind and soul and Hope for His Acceptance of my efforts to Please and worship Him? </a:t>
          </a:r>
        </a:p>
      </dgm:t>
    </dgm:pt>
    <dgm:pt modelId="{FC760161-02D9-495B-9D3F-851720BF6A8B}" type="parTrans" cxnId="{5C8F3D06-2F8F-4E3B-A4EA-FAB573434088}">
      <dgm:prSet/>
      <dgm:spPr/>
      <dgm:t>
        <a:bodyPr/>
        <a:lstStyle/>
        <a:p>
          <a:endParaRPr lang="en-US"/>
        </a:p>
      </dgm:t>
    </dgm:pt>
    <dgm:pt modelId="{DD8770AF-E99B-4744-B196-E77A3A6EC3D1}" type="sibTrans" cxnId="{5C8F3D06-2F8F-4E3B-A4EA-FAB573434088}">
      <dgm:prSet/>
      <dgm:spPr/>
      <dgm:t>
        <a:bodyPr/>
        <a:lstStyle/>
        <a:p>
          <a:endParaRPr lang="en-US"/>
        </a:p>
      </dgm:t>
    </dgm:pt>
    <dgm:pt modelId="{6DF709ED-5E41-3F48-9017-D6DEEF0ADB6C}" type="pres">
      <dgm:prSet presAssocID="{28445D42-1EC4-4C11-A84A-8B537C081F77}" presName="linear" presStyleCnt="0">
        <dgm:presLayoutVars>
          <dgm:animLvl val="lvl"/>
          <dgm:resizeHandles val="exact"/>
        </dgm:presLayoutVars>
      </dgm:prSet>
      <dgm:spPr/>
    </dgm:pt>
    <dgm:pt modelId="{72189F6E-2824-8D4C-9C1C-B8116C618568}" type="pres">
      <dgm:prSet presAssocID="{0A21C705-FFC5-48A8-BB82-33A83BB002CD}" presName="parentText" presStyleLbl="node1" presStyleIdx="0" presStyleCnt="12">
        <dgm:presLayoutVars>
          <dgm:chMax val="0"/>
          <dgm:bulletEnabled val="1"/>
        </dgm:presLayoutVars>
      </dgm:prSet>
      <dgm:spPr/>
    </dgm:pt>
    <dgm:pt modelId="{840D856A-B46F-E843-97A6-279D6E8385C3}" type="pres">
      <dgm:prSet presAssocID="{1B45AE50-D36E-41CC-ABB4-8B09B3E62C91}" presName="spacer" presStyleCnt="0"/>
      <dgm:spPr/>
    </dgm:pt>
    <dgm:pt modelId="{DCC4D9F7-A467-B044-9929-0CFB10F836A9}" type="pres">
      <dgm:prSet presAssocID="{3E736B6D-0B92-4824-919C-37F4E37DB772}" presName="parentText" presStyleLbl="node1" presStyleIdx="1" presStyleCnt="12">
        <dgm:presLayoutVars>
          <dgm:chMax val="0"/>
          <dgm:bulletEnabled val="1"/>
        </dgm:presLayoutVars>
      </dgm:prSet>
      <dgm:spPr/>
    </dgm:pt>
    <dgm:pt modelId="{DE1DC3A3-26C9-9B4E-BD20-95DD26D66133}" type="pres">
      <dgm:prSet presAssocID="{411908FA-026B-4D6E-A052-656000AB0EA8}" presName="spacer" presStyleCnt="0"/>
      <dgm:spPr/>
    </dgm:pt>
    <dgm:pt modelId="{4C8DE61B-F5F4-3146-AA70-D175725350A4}" type="pres">
      <dgm:prSet presAssocID="{1DE77E57-1B6D-4306-901B-2C87FFBFD437}" presName="parentText" presStyleLbl="node1" presStyleIdx="2" presStyleCnt="12">
        <dgm:presLayoutVars>
          <dgm:chMax val="0"/>
          <dgm:bulletEnabled val="1"/>
        </dgm:presLayoutVars>
      </dgm:prSet>
      <dgm:spPr/>
    </dgm:pt>
    <dgm:pt modelId="{A7E39F0A-61F9-1547-85D3-E908ABFC0837}" type="pres">
      <dgm:prSet presAssocID="{C517A769-AFEA-4EA6-821D-E201976B6CF7}" presName="spacer" presStyleCnt="0"/>
      <dgm:spPr/>
    </dgm:pt>
    <dgm:pt modelId="{A2C2FF5A-DE29-5A41-AE93-E535EDE5937C}" type="pres">
      <dgm:prSet presAssocID="{EA5D3B1E-8991-40F3-A909-3073E90F38F3}" presName="parentText" presStyleLbl="node1" presStyleIdx="3" presStyleCnt="12">
        <dgm:presLayoutVars>
          <dgm:chMax val="0"/>
          <dgm:bulletEnabled val="1"/>
        </dgm:presLayoutVars>
      </dgm:prSet>
      <dgm:spPr/>
    </dgm:pt>
    <dgm:pt modelId="{6B49E0BC-136F-0843-99CF-A3B317A5190C}" type="pres">
      <dgm:prSet presAssocID="{8F19FD02-E2A5-44F4-8EBD-A1704BEA8644}" presName="spacer" presStyleCnt="0"/>
      <dgm:spPr/>
    </dgm:pt>
    <dgm:pt modelId="{128A8A76-3784-0449-BA95-9D7C3786E4A2}" type="pres">
      <dgm:prSet presAssocID="{A1F09285-20CD-4BD2-84BB-CFBC12D10636}" presName="parentText" presStyleLbl="node1" presStyleIdx="4" presStyleCnt="12">
        <dgm:presLayoutVars>
          <dgm:chMax val="0"/>
          <dgm:bulletEnabled val="1"/>
        </dgm:presLayoutVars>
      </dgm:prSet>
      <dgm:spPr/>
    </dgm:pt>
    <dgm:pt modelId="{1DEBAE2E-C888-C144-80EB-D5F21975AB24}" type="pres">
      <dgm:prSet presAssocID="{5FC6EB45-A748-4B1F-9968-8C81DAD4BFB4}" presName="spacer" presStyleCnt="0"/>
      <dgm:spPr/>
    </dgm:pt>
    <dgm:pt modelId="{9309E6B3-BC6E-F340-930B-ADADA80FEE89}" type="pres">
      <dgm:prSet presAssocID="{5A958486-4383-469E-AF9A-FAE6C362286A}" presName="parentText" presStyleLbl="node1" presStyleIdx="5" presStyleCnt="12">
        <dgm:presLayoutVars>
          <dgm:chMax val="0"/>
          <dgm:bulletEnabled val="1"/>
        </dgm:presLayoutVars>
      </dgm:prSet>
      <dgm:spPr/>
    </dgm:pt>
    <dgm:pt modelId="{B8EB53B1-C05E-A444-9537-609C42EFDAB0}" type="pres">
      <dgm:prSet presAssocID="{8E2EB2B7-099B-417A-AFB3-F10527A023B0}" presName="spacer" presStyleCnt="0"/>
      <dgm:spPr/>
    </dgm:pt>
    <dgm:pt modelId="{2AB64167-111B-AE47-8775-CDC0E789F611}" type="pres">
      <dgm:prSet presAssocID="{E7E042E7-9858-431B-A80C-B29F836F48D6}" presName="parentText" presStyleLbl="node1" presStyleIdx="6" presStyleCnt="12">
        <dgm:presLayoutVars>
          <dgm:chMax val="0"/>
          <dgm:bulletEnabled val="1"/>
        </dgm:presLayoutVars>
      </dgm:prSet>
      <dgm:spPr/>
    </dgm:pt>
    <dgm:pt modelId="{0D2981E8-57A9-D74B-B695-3B3DC856E5F8}" type="pres">
      <dgm:prSet presAssocID="{E1CC3578-E575-4B31-A8A8-2FA600895D49}" presName="spacer" presStyleCnt="0"/>
      <dgm:spPr/>
    </dgm:pt>
    <dgm:pt modelId="{76CD889F-013D-A642-A1C7-5D08FF05E480}" type="pres">
      <dgm:prSet presAssocID="{64840D13-4592-4F86-9698-CBC22754E26D}" presName="parentText" presStyleLbl="node1" presStyleIdx="7" presStyleCnt="12">
        <dgm:presLayoutVars>
          <dgm:chMax val="0"/>
          <dgm:bulletEnabled val="1"/>
        </dgm:presLayoutVars>
      </dgm:prSet>
      <dgm:spPr/>
    </dgm:pt>
    <dgm:pt modelId="{EB578905-1C3C-FA4A-9B02-709C89542F29}" type="pres">
      <dgm:prSet presAssocID="{980DC4CE-9346-46DB-9480-2DF355E84FBC}" presName="spacer" presStyleCnt="0"/>
      <dgm:spPr/>
    </dgm:pt>
    <dgm:pt modelId="{B5117ED2-A233-AE42-A008-DE1CAD104588}" type="pres">
      <dgm:prSet presAssocID="{8EC704E6-C04D-4785-BC2E-939C78B8F01F}" presName="parentText" presStyleLbl="node1" presStyleIdx="8" presStyleCnt="12">
        <dgm:presLayoutVars>
          <dgm:chMax val="0"/>
          <dgm:bulletEnabled val="1"/>
        </dgm:presLayoutVars>
      </dgm:prSet>
      <dgm:spPr/>
    </dgm:pt>
    <dgm:pt modelId="{F59E15AD-477A-3E4B-9F73-C331B57D4B9B}" type="pres">
      <dgm:prSet presAssocID="{AD4F0E7F-D2C3-4C99-B024-2648AD8147B9}" presName="spacer" presStyleCnt="0"/>
      <dgm:spPr/>
    </dgm:pt>
    <dgm:pt modelId="{AB1773A0-3FEA-AD47-8579-2041550D764A}" type="pres">
      <dgm:prSet presAssocID="{0AC44971-003A-4B5A-979D-4701012F92A5}" presName="parentText" presStyleLbl="node1" presStyleIdx="9" presStyleCnt="12">
        <dgm:presLayoutVars>
          <dgm:chMax val="0"/>
          <dgm:bulletEnabled val="1"/>
        </dgm:presLayoutVars>
      </dgm:prSet>
      <dgm:spPr/>
    </dgm:pt>
    <dgm:pt modelId="{A6282506-E14C-164F-8D9D-D0DC84F30E72}" type="pres">
      <dgm:prSet presAssocID="{99608FD9-4907-464E-AEA3-06CFD64187C2}" presName="spacer" presStyleCnt="0"/>
      <dgm:spPr/>
    </dgm:pt>
    <dgm:pt modelId="{2A0CA0DD-7343-7E4D-B2D1-ABE7F368AE7F}" type="pres">
      <dgm:prSet presAssocID="{2EDE8765-EA4D-445E-8772-EDAD95A93B57}" presName="parentText" presStyleLbl="node1" presStyleIdx="10" presStyleCnt="12">
        <dgm:presLayoutVars>
          <dgm:chMax val="0"/>
          <dgm:bulletEnabled val="1"/>
        </dgm:presLayoutVars>
      </dgm:prSet>
      <dgm:spPr/>
    </dgm:pt>
    <dgm:pt modelId="{60AE03AE-C47D-014C-8925-6D56E6432BB3}" type="pres">
      <dgm:prSet presAssocID="{DB38A1B3-479C-42D6-B5DE-FDA35A0156D8}" presName="spacer" presStyleCnt="0"/>
      <dgm:spPr/>
    </dgm:pt>
    <dgm:pt modelId="{2B75FE98-541D-4E4D-9443-0E56E3CE8566}" type="pres">
      <dgm:prSet presAssocID="{33E42338-1205-430E-ACDB-14579EE006C1}" presName="parentText" presStyleLbl="node1" presStyleIdx="11" presStyleCnt="12">
        <dgm:presLayoutVars>
          <dgm:chMax val="0"/>
          <dgm:bulletEnabled val="1"/>
        </dgm:presLayoutVars>
      </dgm:prSet>
      <dgm:spPr/>
    </dgm:pt>
  </dgm:ptLst>
  <dgm:cxnLst>
    <dgm:cxn modelId="{5C8F3D06-2F8F-4E3B-A4EA-FAB573434088}" srcId="{28445D42-1EC4-4C11-A84A-8B537C081F77}" destId="{33E42338-1205-430E-ACDB-14579EE006C1}" srcOrd="11" destOrd="0" parTransId="{FC760161-02D9-495B-9D3F-851720BF6A8B}" sibTransId="{DD8770AF-E99B-4744-B196-E77A3A6EC3D1}"/>
    <dgm:cxn modelId="{FD9C4F06-F6B5-3D4E-80BD-A8E343D29ADC}" type="presOf" srcId="{8EC704E6-C04D-4785-BC2E-939C78B8F01F}" destId="{B5117ED2-A233-AE42-A008-DE1CAD104588}" srcOrd="0" destOrd="0" presId="urn:microsoft.com/office/officeart/2005/8/layout/vList2"/>
    <dgm:cxn modelId="{ADB34A1C-DDB0-4044-807C-88232207E376}" type="presOf" srcId="{64840D13-4592-4F86-9698-CBC22754E26D}" destId="{76CD889F-013D-A642-A1C7-5D08FF05E480}" srcOrd="0" destOrd="0" presId="urn:microsoft.com/office/officeart/2005/8/layout/vList2"/>
    <dgm:cxn modelId="{DDEE621E-E079-5C4B-ACE1-08EC6845F960}" type="presOf" srcId="{A1F09285-20CD-4BD2-84BB-CFBC12D10636}" destId="{128A8A76-3784-0449-BA95-9D7C3786E4A2}" srcOrd="0" destOrd="0" presId="urn:microsoft.com/office/officeart/2005/8/layout/vList2"/>
    <dgm:cxn modelId="{0EC8EC2A-32DC-2C42-9B5A-B6915C526882}" type="presOf" srcId="{EA5D3B1E-8991-40F3-A909-3073E90F38F3}" destId="{A2C2FF5A-DE29-5A41-AE93-E535EDE5937C}" srcOrd="0" destOrd="0" presId="urn:microsoft.com/office/officeart/2005/8/layout/vList2"/>
    <dgm:cxn modelId="{07399032-DC05-D840-92C9-1B5F54575947}" type="presOf" srcId="{2EDE8765-EA4D-445E-8772-EDAD95A93B57}" destId="{2A0CA0DD-7343-7E4D-B2D1-ABE7F368AE7F}" srcOrd="0" destOrd="0" presId="urn:microsoft.com/office/officeart/2005/8/layout/vList2"/>
    <dgm:cxn modelId="{E964D935-4BF4-9641-A161-0632701F5A40}" type="presOf" srcId="{3E736B6D-0B92-4824-919C-37F4E37DB772}" destId="{DCC4D9F7-A467-B044-9929-0CFB10F836A9}" srcOrd="0" destOrd="0" presId="urn:microsoft.com/office/officeart/2005/8/layout/vList2"/>
    <dgm:cxn modelId="{1BE55F38-58E6-4E70-84E2-358A19E4C95C}" srcId="{28445D42-1EC4-4C11-A84A-8B537C081F77}" destId="{8EC704E6-C04D-4785-BC2E-939C78B8F01F}" srcOrd="8" destOrd="0" parTransId="{80B135A6-6276-4DF3-8EF1-00AF3C06C793}" sibTransId="{AD4F0E7F-D2C3-4C99-B024-2648AD8147B9}"/>
    <dgm:cxn modelId="{B992A040-8FFA-495F-95FF-3CFE43BA8FD7}" srcId="{28445D42-1EC4-4C11-A84A-8B537C081F77}" destId="{0AC44971-003A-4B5A-979D-4701012F92A5}" srcOrd="9" destOrd="0" parTransId="{C581DF8F-5429-43B9-8DB2-AD03776DDCAF}" sibTransId="{99608FD9-4907-464E-AEA3-06CFD64187C2}"/>
    <dgm:cxn modelId="{AAECDA49-F2E8-450C-ACB9-A5A8622153BD}" srcId="{28445D42-1EC4-4C11-A84A-8B537C081F77}" destId="{3E736B6D-0B92-4824-919C-37F4E37DB772}" srcOrd="1" destOrd="0" parTransId="{037E7553-77B5-453F-97FB-D800C1F17F59}" sibTransId="{411908FA-026B-4D6E-A052-656000AB0EA8}"/>
    <dgm:cxn modelId="{D426D750-0872-5A46-8E51-6F845DFBF348}" type="presOf" srcId="{0A21C705-FFC5-48A8-BB82-33A83BB002CD}" destId="{72189F6E-2824-8D4C-9C1C-B8116C618568}" srcOrd="0" destOrd="0" presId="urn:microsoft.com/office/officeart/2005/8/layout/vList2"/>
    <dgm:cxn modelId="{45619168-B310-6646-BEBE-B46843C5AB6C}" type="presOf" srcId="{1DE77E57-1B6D-4306-901B-2C87FFBFD437}" destId="{4C8DE61B-F5F4-3146-AA70-D175725350A4}" srcOrd="0" destOrd="0" presId="urn:microsoft.com/office/officeart/2005/8/layout/vList2"/>
    <dgm:cxn modelId="{C71C7579-8D98-4647-AC4B-98C9BD46F50F}" type="presOf" srcId="{0AC44971-003A-4B5A-979D-4701012F92A5}" destId="{AB1773A0-3FEA-AD47-8579-2041550D764A}" srcOrd="0" destOrd="0" presId="urn:microsoft.com/office/officeart/2005/8/layout/vList2"/>
    <dgm:cxn modelId="{EF17F77C-3726-432C-845B-17CD20194A78}" srcId="{28445D42-1EC4-4C11-A84A-8B537C081F77}" destId="{2EDE8765-EA4D-445E-8772-EDAD95A93B57}" srcOrd="10" destOrd="0" parTransId="{19970BEC-E4DD-415A-990C-8D3CD8126D4A}" sibTransId="{DB38A1B3-479C-42D6-B5DE-FDA35A0156D8}"/>
    <dgm:cxn modelId="{B1540A83-B41E-4857-AC09-E7D8E9415753}" srcId="{28445D42-1EC4-4C11-A84A-8B537C081F77}" destId="{0A21C705-FFC5-48A8-BB82-33A83BB002CD}" srcOrd="0" destOrd="0" parTransId="{1C2DED40-93B9-4CC1-9A94-E19C6674F06A}" sibTransId="{1B45AE50-D36E-41CC-ABB4-8B09B3E62C91}"/>
    <dgm:cxn modelId="{B1937590-B863-A040-8D2C-6E29D0ED3D43}" type="presOf" srcId="{33E42338-1205-430E-ACDB-14579EE006C1}" destId="{2B75FE98-541D-4E4D-9443-0E56E3CE8566}" srcOrd="0" destOrd="0" presId="urn:microsoft.com/office/officeart/2005/8/layout/vList2"/>
    <dgm:cxn modelId="{058F7399-3342-0148-AA9C-2EBAE65241FC}" type="presOf" srcId="{28445D42-1EC4-4C11-A84A-8B537C081F77}" destId="{6DF709ED-5E41-3F48-9017-D6DEEF0ADB6C}" srcOrd="0" destOrd="0" presId="urn:microsoft.com/office/officeart/2005/8/layout/vList2"/>
    <dgm:cxn modelId="{9E9845A3-5238-4033-B096-607D1A97F52F}" srcId="{28445D42-1EC4-4C11-A84A-8B537C081F77}" destId="{A1F09285-20CD-4BD2-84BB-CFBC12D10636}" srcOrd="4" destOrd="0" parTransId="{0D03D0EE-783B-44F4-881F-5CB846AC5813}" sibTransId="{5FC6EB45-A748-4B1F-9968-8C81DAD4BFB4}"/>
    <dgm:cxn modelId="{5E05C7CB-5FA0-40E7-9E53-97FD60C50965}" srcId="{28445D42-1EC4-4C11-A84A-8B537C081F77}" destId="{E7E042E7-9858-431B-A80C-B29F836F48D6}" srcOrd="6" destOrd="0" parTransId="{12ACE8EF-6F34-4D00-B072-A90EE70B9F6A}" sibTransId="{E1CC3578-E575-4B31-A8A8-2FA600895D49}"/>
    <dgm:cxn modelId="{621FEDCB-E058-6143-9D36-8F959FD2F648}" type="presOf" srcId="{5A958486-4383-469E-AF9A-FAE6C362286A}" destId="{9309E6B3-BC6E-F340-930B-ADADA80FEE89}" srcOrd="0" destOrd="0" presId="urn:microsoft.com/office/officeart/2005/8/layout/vList2"/>
    <dgm:cxn modelId="{205073D2-DB38-4217-858F-6B7125FAD77E}" srcId="{28445D42-1EC4-4C11-A84A-8B537C081F77}" destId="{1DE77E57-1B6D-4306-901B-2C87FFBFD437}" srcOrd="2" destOrd="0" parTransId="{99CCB7EE-E07A-4B4E-9D39-51EF92FE7041}" sibTransId="{C517A769-AFEA-4EA6-821D-E201976B6CF7}"/>
    <dgm:cxn modelId="{8A7F1DD3-BBA5-4344-919E-4C451DF16BB4}" type="presOf" srcId="{E7E042E7-9858-431B-A80C-B29F836F48D6}" destId="{2AB64167-111B-AE47-8775-CDC0E789F611}" srcOrd="0" destOrd="0" presId="urn:microsoft.com/office/officeart/2005/8/layout/vList2"/>
    <dgm:cxn modelId="{4F6E95E7-6F5F-495F-BBAA-0AD699AB1809}" srcId="{28445D42-1EC4-4C11-A84A-8B537C081F77}" destId="{64840D13-4592-4F86-9698-CBC22754E26D}" srcOrd="7" destOrd="0" parTransId="{D19BF5E9-BDFF-4DE8-AD14-1C2DCEA5D278}" sibTransId="{980DC4CE-9346-46DB-9480-2DF355E84FBC}"/>
    <dgm:cxn modelId="{9662A2E8-3874-4A08-A099-81A8930DB5F8}" srcId="{28445D42-1EC4-4C11-A84A-8B537C081F77}" destId="{5A958486-4383-469E-AF9A-FAE6C362286A}" srcOrd="5" destOrd="0" parTransId="{F461E4E0-37E5-44D5-93E9-21CC917D69A2}" sibTransId="{8E2EB2B7-099B-417A-AFB3-F10527A023B0}"/>
    <dgm:cxn modelId="{4C7112EE-5101-4322-8AD6-6D164DFADB39}" srcId="{28445D42-1EC4-4C11-A84A-8B537C081F77}" destId="{EA5D3B1E-8991-40F3-A909-3073E90F38F3}" srcOrd="3" destOrd="0" parTransId="{32C61714-82A5-464E-94C7-9F91AD183631}" sibTransId="{8F19FD02-E2A5-44F4-8EBD-A1704BEA8644}"/>
    <dgm:cxn modelId="{AC346C30-BED2-B646-AA4A-CAA5165299AC}" type="presParOf" srcId="{6DF709ED-5E41-3F48-9017-D6DEEF0ADB6C}" destId="{72189F6E-2824-8D4C-9C1C-B8116C618568}" srcOrd="0" destOrd="0" presId="urn:microsoft.com/office/officeart/2005/8/layout/vList2"/>
    <dgm:cxn modelId="{4586DA41-065E-8847-B5A3-1AD81F105CA2}" type="presParOf" srcId="{6DF709ED-5E41-3F48-9017-D6DEEF0ADB6C}" destId="{840D856A-B46F-E843-97A6-279D6E8385C3}" srcOrd="1" destOrd="0" presId="urn:microsoft.com/office/officeart/2005/8/layout/vList2"/>
    <dgm:cxn modelId="{B7E22B5D-4345-B14F-9308-4ACCF8594811}" type="presParOf" srcId="{6DF709ED-5E41-3F48-9017-D6DEEF0ADB6C}" destId="{DCC4D9F7-A467-B044-9929-0CFB10F836A9}" srcOrd="2" destOrd="0" presId="urn:microsoft.com/office/officeart/2005/8/layout/vList2"/>
    <dgm:cxn modelId="{B58D8C65-9FF7-CD48-B1C0-A810D5839F8A}" type="presParOf" srcId="{6DF709ED-5E41-3F48-9017-D6DEEF0ADB6C}" destId="{DE1DC3A3-26C9-9B4E-BD20-95DD26D66133}" srcOrd="3" destOrd="0" presId="urn:microsoft.com/office/officeart/2005/8/layout/vList2"/>
    <dgm:cxn modelId="{D69B2F6F-10FC-7948-B33C-D0110A2E1838}" type="presParOf" srcId="{6DF709ED-5E41-3F48-9017-D6DEEF0ADB6C}" destId="{4C8DE61B-F5F4-3146-AA70-D175725350A4}" srcOrd="4" destOrd="0" presId="urn:microsoft.com/office/officeart/2005/8/layout/vList2"/>
    <dgm:cxn modelId="{2C6215A5-BBB4-C14B-B339-C535D89F8788}" type="presParOf" srcId="{6DF709ED-5E41-3F48-9017-D6DEEF0ADB6C}" destId="{A7E39F0A-61F9-1547-85D3-E908ABFC0837}" srcOrd="5" destOrd="0" presId="urn:microsoft.com/office/officeart/2005/8/layout/vList2"/>
    <dgm:cxn modelId="{C9929A66-83AB-3F46-AF69-321AF847F55B}" type="presParOf" srcId="{6DF709ED-5E41-3F48-9017-D6DEEF0ADB6C}" destId="{A2C2FF5A-DE29-5A41-AE93-E535EDE5937C}" srcOrd="6" destOrd="0" presId="urn:microsoft.com/office/officeart/2005/8/layout/vList2"/>
    <dgm:cxn modelId="{7D2CDD0B-644B-484C-9AD7-4B9AD15B81EA}" type="presParOf" srcId="{6DF709ED-5E41-3F48-9017-D6DEEF0ADB6C}" destId="{6B49E0BC-136F-0843-99CF-A3B317A5190C}" srcOrd="7" destOrd="0" presId="urn:microsoft.com/office/officeart/2005/8/layout/vList2"/>
    <dgm:cxn modelId="{58881CF6-542A-0049-BD78-005E6D0A34C8}" type="presParOf" srcId="{6DF709ED-5E41-3F48-9017-D6DEEF0ADB6C}" destId="{128A8A76-3784-0449-BA95-9D7C3786E4A2}" srcOrd="8" destOrd="0" presId="urn:microsoft.com/office/officeart/2005/8/layout/vList2"/>
    <dgm:cxn modelId="{1BDC4FA1-1412-BF4B-982C-F9C5123FB3F4}" type="presParOf" srcId="{6DF709ED-5E41-3F48-9017-D6DEEF0ADB6C}" destId="{1DEBAE2E-C888-C144-80EB-D5F21975AB24}" srcOrd="9" destOrd="0" presId="urn:microsoft.com/office/officeart/2005/8/layout/vList2"/>
    <dgm:cxn modelId="{EBEE8613-9F25-6147-BC14-114C48F5CDA0}" type="presParOf" srcId="{6DF709ED-5E41-3F48-9017-D6DEEF0ADB6C}" destId="{9309E6B3-BC6E-F340-930B-ADADA80FEE89}" srcOrd="10" destOrd="0" presId="urn:microsoft.com/office/officeart/2005/8/layout/vList2"/>
    <dgm:cxn modelId="{D04BA28C-D4C9-424B-AEBF-52ACEA16242B}" type="presParOf" srcId="{6DF709ED-5E41-3F48-9017-D6DEEF0ADB6C}" destId="{B8EB53B1-C05E-A444-9537-609C42EFDAB0}" srcOrd="11" destOrd="0" presId="urn:microsoft.com/office/officeart/2005/8/layout/vList2"/>
    <dgm:cxn modelId="{1B5010C0-ECEC-084F-A51F-7354743E475E}" type="presParOf" srcId="{6DF709ED-5E41-3F48-9017-D6DEEF0ADB6C}" destId="{2AB64167-111B-AE47-8775-CDC0E789F611}" srcOrd="12" destOrd="0" presId="urn:microsoft.com/office/officeart/2005/8/layout/vList2"/>
    <dgm:cxn modelId="{BBC20B28-2EE3-054D-BD90-30C2E1356163}" type="presParOf" srcId="{6DF709ED-5E41-3F48-9017-D6DEEF0ADB6C}" destId="{0D2981E8-57A9-D74B-B695-3B3DC856E5F8}" srcOrd="13" destOrd="0" presId="urn:microsoft.com/office/officeart/2005/8/layout/vList2"/>
    <dgm:cxn modelId="{9E351F41-FEF0-D64C-804C-93159B1FB240}" type="presParOf" srcId="{6DF709ED-5E41-3F48-9017-D6DEEF0ADB6C}" destId="{76CD889F-013D-A642-A1C7-5D08FF05E480}" srcOrd="14" destOrd="0" presId="urn:microsoft.com/office/officeart/2005/8/layout/vList2"/>
    <dgm:cxn modelId="{D4E4F93D-2900-954A-A8D6-5F41AE9EB131}" type="presParOf" srcId="{6DF709ED-5E41-3F48-9017-D6DEEF0ADB6C}" destId="{EB578905-1C3C-FA4A-9B02-709C89542F29}" srcOrd="15" destOrd="0" presId="urn:microsoft.com/office/officeart/2005/8/layout/vList2"/>
    <dgm:cxn modelId="{AF21BBDA-F473-144B-861F-E8CC79D41DD2}" type="presParOf" srcId="{6DF709ED-5E41-3F48-9017-D6DEEF0ADB6C}" destId="{B5117ED2-A233-AE42-A008-DE1CAD104588}" srcOrd="16" destOrd="0" presId="urn:microsoft.com/office/officeart/2005/8/layout/vList2"/>
    <dgm:cxn modelId="{208397F1-6855-5849-AA31-C056EF6D1802}" type="presParOf" srcId="{6DF709ED-5E41-3F48-9017-D6DEEF0ADB6C}" destId="{F59E15AD-477A-3E4B-9F73-C331B57D4B9B}" srcOrd="17" destOrd="0" presId="urn:microsoft.com/office/officeart/2005/8/layout/vList2"/>
    <dgm:cxn modelId="{2C1B3F6A-1435-7F48-BB78-8161A3BD3B65}" type="presParOf" srcId="{6DF709ED-5E41-3F48-9017-D6DEEF0ADB6C}" destId="{AB1773A0-3FEA-AD47-8579-2041550D764A}" srcOrd="18" destOrd="0" presId="urn:microsoft.com/office/officeart/2005/8/layout/vList2"/>
    <dgm:cxn modelId="{CC38EB9E-6F7D-7646-A8B0-3D3D6C8E710E}" type="presParOf" srcId="{6DF709ED-5E41-3F48-9017-D6DEEF0ADB6C}" destId="{A6282506-E14C-164F-8D9D-D0DC84F30E72}" srcOrd="19" destOrd="0" presId="urn:microsoft.com/office/officeart/2005/8/layout/vList2"/>
    <dgm:cxn modelId="{4D563968-6907-9449-BCD6-D42B58077A0F}" type="presParOf" srcId="{6DF709ED-5E41-3F48-9017-D6DEEF0ADB6C}" destId="{2A0CA0DD-7343-7E4D-B2D1-ABE7F368AE7F}" srcOrd="20" destOrd="0" presId="urn:microsoft.com/office/officeart/2005/8/layout/vList2"/>
    <dgm:cxn modelId="{E506B88E-0687-F24C-B5E5-C17ED75A5799}" type="presParOf" srcId="{6DF709ED-5E41-3F48-9017-D6DEEF0ADB6C}" destId="{60AE03AE-C47D-014C-8925-6D56E6432BB3}" srcOrd="21" destOrd="0" presId="urn:microsoft.com/office/officeart/2005/8/layout/vList2"/>
    <dgm:cxn modelId="{C8964F93-9ACE-D148-9DC3-F5D2D652C547}" type="presParOf" srcId="{6DF709ED-5E41-3F48-9017-D6DEEF0ADB6C}" destId="{2B75FE98-541D-4E4D-9443-0E56E3CE8566}"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C091D-30DC-4003-BD8D-87EB25BE47A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BCAC691-486A-4A47-B9E4-BAE21382F1F5}">
      <dgm:prSet/>
      <dgm:spPr/>
      <dgm:t>
        <a:bodyPr/>
        <a:lstStyle/>
        <a:p>
          <a:r>
            <a:rPr lang="en-US"/>
            <a:t>What role does my patience play in my depression? Can I be truly depressed and truly patient at the same time? Am I patient with my depression? Will depression too come to an end one day in this world? How can my patience during my depression help me to heal from my depression? </a:t>
          </a:r>
        </a:p>
      </dgm:t>
    </dgm:pt>
    <dgm:pt modelId="{F50CB116-1301-41E9-9099-77C38BA672E1}" type="parTrans" cxnId="{4E488BA2-AA71-4C50-B842-5542B8760A8F}">
      <dgm:prSet/>
      <dgm:spPr/>
      <dgm:t>
        <a:bodyPr/>
        <a:lstStyle/>
        <a:p>
          <a:endParaRPr lang="en-US"/>
        </a:p>
      </dgm:t>
    </dgm:pt>
    <dgm:pt modelId="{7B44C5C0-CC24-4CC3-A456-A1D6F650D521}" type="sibTrans" cxnId="{4E488BA2-AA71-4C50-B842-5542B8760A8F}">
      <dgm:prSet/>
      <dgm:spPr/>
      <dgm:t>
        <a:bodyPr/>
        <a:lstStyle/>
        <a:p>
          <a:endParaRPr lang="en-US"/>
        </a:p>
      </dgm:t>
    </dgm:pt>
    <dgm:pt modelId="{17277B53-66AD-4773-9B55-AB65E1D62C9F}">
      <dgm:prSet/>
      <dgm:spPr/>
      <dgm:t>
        <a:bodyPr/>
        <a:lstStyle/>
        <a:p>
          <a:r>
            <a:rPr lang="en-US" dirty="0"/>
            <a:t>What role does my patience play in my anxiety? How can I be anxious if I am truly patient? Am I patient with my anxiety? Will my anxiety not also come to an end one day? How can my patience during my anxiety help me to heal from my anxiety?</a:t>
          </a:r>
        </a:p>
      </dgm:t>
    </dgm:pt>
    <dgm:pt modelId="{785C00C2-92AB-4CE1-8FE6-9C9F8171272B}" type="parTrans" cxnId="{C8BECABF-1D48-46E3-AF07-CFB75FD336D6}">
      <dgm:prSet/>
      <dgm:spPr/>
      <dgm:t>
        <a:bodyPr/>
        <a:lstStyle/>
        <a:p>
          <a:endParaRPr lang="en-US"/>
        </a:p>
      </dgm:t>
    </dgm:pt>
    <dgm:pt modelId="{E4576524-BB6E-4E3A-BA45-1FF71D7EF885}" type="sibTrans" cxnId="{C8BECABF-1D48-46E3-AF07-CFB75FD336D6}">
      <dgm:prSet/>
      <dgm:spPr/>
      <dgm:t>
        <a:bodyPr/>
        <a:lstStyle/>
        <a:p>
          <a:endParaRPr lang="en-US"/>
        </a:p>
      </dgm:t>
    </dgm:pt>
    <dgm:pt modelId="{00176E0E-27A9-844D-AF1B-E147A5D12B41}" type="pres">
      <dgm:prSet presAssocID="{B66C091D-30DC-4003-BD8D-87EB25BE47A1}" presName="linear" presStyleCnt="0">
        <dgm:presLayoutVars>
          <dgm:animLvl val="lvl"/>
          <dgm:resizeHandles val="exact"/>
        </dgm:presLayoutVars>
      </dgm:prSet>
      <dgm:spPr/>
    </dgm:pt>
    <dgm:pt modelId="{3D53B2FE-5819-3C4D-9551-23DEE39364F4}" type="pres">
      <dgm:prSet presAssocID="{8BCAC691-486A-4A47-B9E4-BAE21382F1F5}" presName="parentText" presStyleLbl="node1" presStyleIdx="0" presStyleCnt="2">
        <dgm:presLayoutVars>
          <dgm:chMax val="0"/>
          <dgm:bulletEnabled val="1"/>
        </dgm:presLayoutVars>
      </dgm:prSet>
      <dgm:spPr/>
    </dgm:pt>
    <dgm:pt modelId="{09F56C1D-71C1-2D40-98FF-CDDCC99C7D38}" type="pres">
      <dgm:prSet presAssocID="{7B44C5C0-CC24-4CC3-A456-A1D6F650D521}" presName="spacer" presStyleCnt="0"/>
      <dgm:spPr/>
    </dgm:pt>
    <dgm:pt modelId="{78D821AC-EC50-0A42-A9C7-E66204F8E854}" type="pres">
      <dgm:prSet presAssocID="{17277B53-66AD-4773-9B55-AB65E1D62C9F}" presName="parentText" presStyleLbl="node1" presStyleIdx="1" presStyleCnt="2">
        <dgm:presLayoutVars>
          <dgm:chMax val="0"/>
          <dgm:bulletEnabled val="1"/>
        </dgm:presLayoutVars>
      </dgm:prSet>
      <dgm:spPr/>
    </dgm:pt>
  </dgm:ptLst>
  <dgm:cxnLst>
    <dgm:cxn modelId="{E3F59964-9624-0F4E-96F1-B0F03679310F}" type="presOf" srcId="{8BCAC691-486A-4A47-B9E4-BAE21382F1F5}" destId="{3D53B2FE-5819-3C4D-9551-23DEE39364F4}" srcOrd="0" destOrd="0" presId="urn:microsoft.com/office/officeart/2005/8/layout/vList2"/>
    <dgm:cxn modelId="{B5EFB98A-4270-C941-92B3-8EFBC79B7266}" type="presOf" srcId="{B66C091D-30DC-4003-BD8D-87EB25BE47A1}" destId="{00176E0E-27A9-844D-AF1B-E147A5D12B41}" srcOrd="0" destOrd="0" presId="urn:microsoft.com/office/officeart/2005/8/layout/vList2"/>
    <dgm:cxn modelId="{4E488BA2-AA71-4C50-B842-5542B8760A8F}" srcId="{B66C091D-30DC-4003-BD8D-87EB25BE47A1}" destId="{8BCAC691-486A-4A47-B9E4-BAE21382F1F5}" srcOrd="0" destOrd="0" parTransId="{F50CB116-1301-41E9-9099-77C38BA672E1}" sibTransId="{7B44C5C0-CC24-4CC3-A456-A1D6F650D521}"/>
    <dgm:cxn modelId="{C8BECABF-1D48-46E3-AF07-CFB75FD336D6}" srcId="{B66C091D-30DC-4003-BD8D-87EB25BE47A1}" destId="{17277B53-66AD-4773-9B55-AB65E1D62C9F}" srcOrd="1" destOrd="0" parTransId="{785C00C2-92AB-4CE1-8FE6-9C9F8171272B}" sibTransId="{E4576524-BB6E-4E3A-BA45-1FF71D7EF885}"/>
    <dgm:cxn modelId="{0DE0BAE0-D28F-2343-8257-E43F3E343E2D}" type="presOf" srcId="{17277B53-66AD-4773-9B55-AB65E1D62C9F}" destId="{78D821AC-EC50-0A42-A9C7-E66204F8E854}" srcOrd="0" destOrd="0" presId="urn:microsoft.com/office/officeart/2005/8/layout/vList2"/>
    <dgm:cxn modelId="{871620CC-866A-9C4F-B442-BFE516934C63}" type="presParOf" srcId="{00176E0E-27A9-844D-AF1B-E147A5D12B41}" destId="{3D53B2FE-5819-3C4D-9551-23DEE39364F4}" srcOrd="0" destOrd="0" presId="urn:microsoft.com/office/officeart/2005/8/layout/vList2"/>
    <dgm:cxn modelId="{12F13C83-E81E-EF44-9113-06B9414F707D}" type="presParOf" srcId="{00176E0E-27A9-844D-AF1B-E147A5D12B41}" destId="{09F56C1D-71C1-2D40-98FF-CDDCC99C7D38}" srcOrd="1" destOrd="0" presId="urn:microsoft.com/office/officeart/2005/8/layout/vList2"/>
    <dgm:cxn modelId="{47523937-2474-C74A-97FA-43214137AD09}" type="presParOf" srcId="{00176E0E-27A9-844D-AF1B-E147A5D12B41}" destId="{78D821AC-EC50-0A42-A9C7-E66204F8E85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A3E40-5539-40DD-82CB-FB9F1CBE9CCA}"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7895FA5C-4E0C-418A-8E7E-C5A5E32AEA8A}">
      <dgm:prSet/>
      <dgm:spPr/>
      <dgm:t>
        <a:bodyPr/>
        <a:lstStyle/>
        <a:p>
          <a:r>
            <a:rPr lang="en-US"/>
            <a:t>What role does my patience play in my sense of spiritual wellbeing?</a:t>
          </a:r>
        </a:p>
      </dgm:t>
    </dgm:pt>
    <dgm:pt modelId="{A328C375-602B-4AA0-91C3-9CCB0BA60113}" type="parTrans" cxnId="{F7607DBE-FE89-4756-9045-33CB0A8453C6}">
      <dgm:prSet/>
      <dgm:spPr/>
      <dgm:t>
        <a:bodyPr/>
        <a:lstStyle/>
        <a:p>
          <a:endParaRPr lang="en-US"/>
        </a:p>
      </dgm:t>
    </dgm:pt>
    <dgm:pt modelId="{9F777B07-781F-47CF-851F-7D4D3C909326}" type="sibTrans" cxnId="{F7607DBE-FE89-4756-9045-33CB0A8453C6}">
      <dgm:prSet/>
      <dgm:spPr/>
      <dgm:t>
        <a:bodyPr/>
        <a:lstStyle/>
        <a:p>
          <a:endParaRPr lang="en-US"/>
        </a:p>
      </dgm:t>
    </dgm:pt>
    <dgm:pt modelId="{4D06065A-9B0A-4232-9617-D560C6EC3A3B}">
      <dgm:prSet/>
      <dgm:spPr/>
      <dgm:t>
        <a:bodyPr/>
        <a:lstStyle/>
        <a:p>
          <a:r>
            <a:rPr lang="en-US"/>
            <a:t>How does my ‘impatience’ affect my ability to connect to that which is Higher than Myself- My Creator? God? </a:t>
          </a:r>
        </a:p>
      </dgm:t>
    </dgm:pt>
    <dgm:pt modelId="{DBC0E6DE-4E39-475F-ABDB-2BFEE312A7AD}" type="parTrans" cxnId="{3CE5E151-28DD-441D-8E7C-387A2D4DF385}">
      <dgm:prSet/>
      <dgm:spPr/>
      <dgm:t>
        <a:bodyPr/>
        <a:lstStyle/>
        <a:p>
          <a:endParaRPr lang="en-US"/>
        </a:p>
      </dgm:t>
    </dgm:pt>
    <dgm:pt modelId="{19129399-5993-4BCB-AD72-8474960F2D27}" type="sibTrans" cxnId="{3CE5E151-28DD-441D-8E7C-387A2D4DF385}">
      <dgm:prSet/>
      <dgm:spPr/>
      <dgm:t>
        <a:bodyPr/>
        <a:lstStyle/>
        <a:p>
          <a:endParaRPr lang="en-US"/>
        </a:p>
      </dgm:t>
    </dgm:pt>
    <dgm:pt modelId="{F9278FDC-4455-4543-80FA-4821EAA90DF5}">
      <dgm:prSet/>
      <dgm:spPr/>
      <dgm:t>
        <a:bodyPr/>
        <a:lstStyle/>
        <a:p>
          <a:r>
            <a:rPr lang="en-US"/>
            <a:t>How does my ‘impatience’ affect my ability to connect to other people so that I can better ‘know’ them and ‘understand’ from them and ‘learn’ from them?</a:t>
          </a:r>
        </a:p>
      </dgm:t>
    </dgm:pt>
    <dgm:pt modelId="{97AC9600-1E27-4B5D-9871-995B91EF2083}" type="parTrans" cxnId="{2AAB1E98-07B2-4C6B-80E7-0073BFE04E7A}">
      <dgm:prSet/>
      <dgm:spPr/>
      <dgm:t>
        <a:bodyPr/>
        <a:lstStyle/>
        <a:p>
          <a:endParaRPr lang="en-US"/>
        </a:p>
      </dgm:t>
    </dgm:pt>
    <dgm:pt modelId="{3B38F118-480B-46BE-84FB-1E46B3BCA2F0}" type="sibTrans" cxnId="{2AAB1E98-07B2-4C6B-80E7-0073BFE04E7A}">
      <dgm:prSet/>
      <dgm:spPr/>
      <dgm:t>
        <a:bodyPr/>
        <a:lstStyle/>
        <a:p>
          <a:endParaRPr lang="en-US"/>
        </a:p>
      </dgm:t>
    </dgm:pt>
    <dgm:pt modelId="{0D7C8A9A-1715-4E7D-98BA-0D3AA5C70EB3}">
      <dgm:prSet/>
      <dgm:spPr/>
      <dgm:t>
        <a:bodyPr/>
        <a:lstStyle/>
        <a:p>
          <a:r>
            <a:rPr lang="en-US"/>
            <a:t>How does my ‘impatience’ affect the way that I ‘see’ the world and universe around me? Am I able to connect to all creatures without my patience? </a:t>
          </a:r>
        </a:p>
      </dgm:t>
    </dgm:pt>
    <dgm:pt modelId="{CE82145D-9940-4DBE-8A97-4ACE8BFA53A8}" type="parTrans" cxnId="{634D1476-E6C2-44FD-A700-0FEC3E5F8E78}">
      <dgm:prSet/>
      <dgm:spPr/>
      <dgm:t>
        <a:bodyPr/>
        <a:lstStyle/>
        <a:p>
          <a:endParaRPr lang="en-US"/>
        </a:p>
      </dgm:t>
    </dgm:pt>
    <dgm:pt modelId="{266C9314-DDE0-4300-A929-6CB59B531B4C}" type="sibTrans" cxnId="{634D1476-E6C2-44FD-A700-0FEC3E5F8E78}">
      <dgm:prSet/>
      <dgm:spPr/>
      <dgm:t>
        <a:bodyPr/>
        <a:lstStyle/>
        <a:p>
          <a:endParaRPr lang="en-US"/>
        </a:p>
      </dgm:t>
    </dgm:pt>
    <dgm:pt modelId="{8FB6C2C5-0F4F-48AB-A791-428A14E93B8C}">
      <dgm:prSet/>
      <dgm:spPr/>
      <dgm:t>
        <a:bodyPr/>
        <a:lstStyle/>
        <a:p>
          <a:r>
            <a:rPr lang="en-US"/>
            <a:t>How can my patience influence my ability to become more ‘mindful’ in prayer or meditation, so that I am more able to incorporate His Divine attributes into my own life and become a better person? </a:t>
          </a:r>
        </a:p>
      </dgm:t>
    </dgm:pt>
    <dgm:pt modelId="{577A7BBA-121A-4FCF-871F-AE0FCAE5236C}" type="parTrans" cxnId="{C85DCF03-F707-4DF7-A1D0-231920CCE821}">
      <dgm:prSet/>
      <dgm:spPr/>
      <dgm:t>
        <a:bodyPr/>
        <a:lstStyle/>
        <a:p>
          <a:endParaRPr lang="en-US"/>
        </a:p>
      </dgm:t>
    </dgm:pt>
    <dgm:pt modelId="{5F568BB1-11F0-4982-9C82-C12C248B2516}" type="sibTrans" cxnId="{C85DCF03-F707-4DF7-A1D0-231920CCE821}">
      <dgm:prSet/>
      <dgm:spPr/>
      <dgm:t>
        <a:bodyPr/>
        <a:lstStyle/>
        <a:p>
          <a:endParaRPr lang="en-US"/>
        </a:p>
      </dgm:t>
    </dgm:pt>
    <dgm:pt modelId="{E2A39810-3E75-42FB-8C92-1EFE2063AEC5}">
      <dgm:prSet/>
      <dgm:spPr/>
      <dgm:t>
        <a:bodyPr/>
        <a:lstStyle/>
        <a:p>
          <a:r>
            <a:rPr lang="en-US"/>
            <a:t>How does my patience enable me to reflect on my past mistakes so that I can repent and mend my ways and take responsibility for my life?</a:t>
          </a:r>
        </a:p>
      </dgm:t>
    </dgm:pt>
    <dgm:pt modelId="{6AA10E47-958E-47AE-8869-1D15482D79C3}" type="parTrans" cxnId="{BB56A70D-9C9D-4907-9ACC-BFEE9E9A9242}">
      <dgm:prSet/>
      <dgm:spPr/>
      <dgm:t>
        <a:bodyPr/>
        <a:lstStyle/>
        <a:p>
          <a:endParaRPr lang="en-US"/>
        </a:p>
      </dgm:t>
    </dgm:pt>
    <dgm:pt modelId="{A5BC46DB-A4D2-4317-A550-E73B522781C2}" type="sibTrans" cxnId="{BB56A70D-9C9D-4907-9ACC-BFEE9E9A9242}">
      <dgm:prSet/>
      <dgm:spPr/>
      <dgm:t>
        <a:bodyPr/>
        <a:lstStyle/>
        <a:p>
          <a:endParaRPr lang="en-US"/>
        </a:p>
      </dgm:t>
    </dgm:pt>
    <dgm:pt modelId="{23B6A8C7-EB82-4978-A8DC-AC7FB2890292}">
      <dgm:prSet/>
      <dgm:spPr/>
      <dgm:t>
        <a:bodyPr/>
        <a:lstStyle/>
        <a:p>
          <a:r>
            <a:rPr lang="en-US"/>
            <a:t>How can my patience help bring me ‘hope’ that good will come from what might appear bad, and to have ‘faith’ to trust that everything happens for a reason?</a:t>
          </a:r>
        </a:p>
      </dgm:t>
    </dgm:pt>
    <dgm:pt modelId="{76ECC3DE-A697-4895-B3DD-16ED0DD96037}" type="parTrans" cxnId="{F6089BF0-AE7D-4A70-A20B-5552FC3013C1}">
      <dgm:prSet/>
      <dgm:spPr/>
      <dgm:t>
        <a:bodyPr/>
        <a:lstStyle/>
        <a:p>
          <a:endParaRPr lang="en-US"/>
        </a:p>
      </dgm:t>
    </dgm:pt>
    <dgm:pt modelId="{4E9ABCB4-40B6-4153-AC59-5F752AD2D132}" type="sibTrans" cxnId="{F6089BF0-AE7D-4A70-A20B-5552FC3013C1}">
      <dgm:prSet/>
      <dgm:spPr/>
      <dgm:t>
        <a:bodyPr/>
        <a:lstStyle/>
        <a:p>
          <a:endParaRPr lang="en-US"/>
        </a:p>
      </dgm:t>
    </dgm:pt>
    <dgm:pt modelId="{C5F6964D-2CA7-074E-ADA1-7D4B1691A0AB}" type="pres">
      <dgm:prSet presAssocID="{DFBA3E40-5539-40DD-82CB-FB9F1CBE9CCA}" presName="diagram" presStyleCnt="0">
        <dgm:presLayoutVars>
          <dgm:dir/>
          <dgm:resizeHandles val="exact"/>
        </dgm:presLayoutVars>
      </dgm:prSet>
      <dgm:spPr/>
    </dgm:pt>
    <dgm:pt modelId="{74EFD254-83D5-F040-BF6E-A4AB5461B6DA}" type="pres">
      <dgm:prSet presAssocID="{7895FA5C-4E0C-418A-8E7E-C5A5E32AEA8A}" presName="node" presStyleLbl="node1" presStyleIdx="0" presStyleCnt="7">
        <dgm:presLayoutVars>
          <dgm:bulletEnabled val="1"/>
        </dgm:presLayoutVars>
      </dgm:prSet>
      <dgm:spPr/>
    </dgm:pt>
    <dgm:pt modelId="{1CA7166E-25A8-C245-8452-A7C6EF7B9934}" type="pres">
      <dgm:prSet presAssocID="{9F777B07-781F-47CF-851F-7D4D3C909326}" presName="sibTrans" presStyleCnt="0"/>
      <dgm:spPr/>
    </dgm:pt>
    <dgm:pt modelId="{6D0714C9-9843-F649-8E6F-C546DE151C44}" type="pres">
      <dgm:prSet presAssocID="{4D06065A-9B0A-4232-9617-D560C6EC3A3B}" presName="node" presStyleLbl="node1" presStyleIdx="1" presStyleCnt="7">
        <dgm:presLayoutVars>
          <dgm:bulletEnabled val="1"/>
        </dgm:presLayoutVars>
      </dgm:prSet>
      <dgm:spPr/>
    </dgm:pt>
    <dgm:pt modelId="{4CC96009-0B60-E74F-8072-7DDC2F988573}" type="pres">
      <dgm:prSet presAssocID="{19129399-5993-4BCB-AD72-8474960F2D27}" presName="sibTrans" presStyleCnt="0"/>
      <dgm:spPr/>
    </dgm:pt>
    <dgm:pt modelId="{65EBA281-585D-304F-B34B-A24E66535124}" type="pres">
      <dgm:prSet presAssocID="{F9278FDC-4455-4543-80FA-4821EAA90DF5}" presName="node" presStyleLbl="node1" presStyleIdx="2" presStyleCnt="7">
        <dgm:presLayoutVars>
          <dgm:bulletEnabled val="1"/>
        </dgm:presLayoutVars>
      </dgm:prSet>
      <dgm:spPr/>
    </dgm:pt>
    <dgm:pt modelId="{FAF04184-EC46-1C4C-956D-1B69729BA663}" type="pres">
      <dgm:prSet presAssocID="{3B38F118-480B-46BE-84FB-1E46B3BCA2F0}" presName="sibTrans" presStyleCnt="0"/>
      <dgm:spPr/>
    </dgm:pt>
    <dgm:pt modelId="{DD83E0D6-2623-8148-945B-3E4B4D893C60}" type="pres">
      <dgm:prSet presAssocID="{0D7C8A9A-1715-4E7D-98BA-0D3AA5C70EB3}" presName="node" presStyleLbl="node1" presStyleIdx="3" presStyleCnt="7">
        <dgm:presLayoutVars>
          <dgm:bulletEnabled val="1"/>
        </dgm:presLayoutVars>
      </dgm:prSet>
      <dgm:spPr/>
    </dgm:pt>
    <dgm:pt modelId="{8EF24F4D-F2F0-E14E-A774-4E17FDD9EFBC}" type="pres">
      <dgm:prSet presAssocID="{266C9314-DDE0-4300-A929-6CB59B531B4C}" presName="sibTrans" presStyleCnt="0"/>
      <dgm:spPr/>
    </dgm:pt>
    <dgm:pt modelId="{8DDF5F4E-11C9-6B4D-BF22-DBF9D2B8B82F}" type="pres">
      <dgm:prSet presAssocID="{8FB6C2C5-0F4F-48AB-A791-428A14E93B8C}" presName="node" presStyleLbl="node1" presStyleIdx="4" presStyleCnt="7">
        <dgm:presLayoutVars>
          <dgm:bulletEnabled val="1"/>
        </dgm:presLayoutVars>
      </dgm:prSet>
      <dgm:spPr/>
    </dgm:pt>
    <dgm:pt modelId="{2A640395-66AF-A04D-AA3F-4DCD84F53BB2}" type="pres">
      <dgm:prSet presAssocID="{5F568BB1-11F0-4982-9C82-C12C248B2516}" presName="sibTrans" presStyleCnt="0"/>
      <dgm:spPr/>
    </dgm:pt>
    <dgm:pt modelId="{CB7226A1-22AA-1042-9A96-FBF7E81450A8}" type="pres">
      <dgm:prSet presAssocID="{E2A39810-3E75-42FB-8C92-1EFE2063AEC5}" presName="node" presStyleLbl="node1" presStyleIdx="5" presStyleCnt="7">
        <dgm:presLayoutVars>
          <dgm:bulletEnabled val="1"/>
        </dgm:presLayoutVars>
      </dgm:prSet>
      <dgm:spPr/>
    </dgm:pt>
    <dgm:pt modelId="{E9B3E3E4-B157-6B4E-9480-BB6A3E02C9C8}" type="pres">
      <dgm:prSet presAssocID="{A5BC46DB-A4D2-4317-A550-E73B522781C2}" presName="sibTrans" presStyleCnt="0"/>
      <dgm:spPr/>
    </dgm:pt>
    <dgm:pt modelId="{8FEA05AF-31F1-714F-A893-30588DEFE91D}" type="pres">
      <dgm:prSet presAssocID="{23B6A8C7-EB82-4978-A8DC-AC7FB2890292}" presName="node" presStyleLbl="node1" presStyleIdx="6" presStyleCnt="7">
        <dgm:presLayoutVars>
          <dgm:bulletEnabled val="1"/>
        </dgm:presLayoutVars>
      </dgm:prSet>
      <dgm:spPr/>
    </dgm:pt>
  </dgm:ptLst>
  <dgm:cxnLst>
    <dgm:cxn modelId="{C85DCF03-F707-4DF7-A1D0-231920CCE821}" srcId="{DFBA3E40-5539-40DD-82CB-FB9F1CBE9CCA}" destId="{8FB6C2C5-0F4F-48AB-A791-428A14E93B8C}" srcOrd="4" destOrd="0" parTransId="{577A7BBA-121A-4FCF-871F-AE0FCAE5236C}" sibTransId="{5F568BB1-11F0-4982-9C82-C12C248B2516}"/>
    <dgm:cxn modelId="{6782F407-0042-D24F-8B7C-AD9E65B175E1}" type="presOf" srcId="{8FB6C2C5-0F4F-48AB-A791-428A14E93B8C}" destId="{8DDF5F4E-11C9-6B4D-BF22-DBF9D2B8B82F}" srcOrd="0" destOrd="0" presId="urn:microsoft.com/office/officeart/2005/8/layout/default"/>
    <dgm:cxn modelId="{2637C909-B225-3043-A544-16EE518B3EBC}" type="presOf" srcId="{E2A39810-3E75-42FB-8C92-1EFE2063AEC5}" destId="{CB7226A1-22AA-1042-9A96-FBF7E81450A8}" srcOrd="0" destOrd="0" presId="urn:microsoft.com/office/officeart/2005/8/layout/default"/>
    <dgm:cxn modelId="{BB56A70D-9C9D-4907-9ACC-BFEE9E9A9242}" srcId="{DFBA3E40-5539-40DD-82CB-FB9F1CBE9CCA}" destId="{E2A39810-3E75-42FB-8C92-1EFE2063AEC5}" srcOrd="5" destOrd="0" parTransId="{6AA10E47-958E-47AE-8869-1D15482D79C3}" sibTransId="{A5BC46DB-A4D2-4317-A550-E73B522781C2}"/>
    <dgm:cxn modelId="{461ED43D-60B4-BC4F-AC7D-C8F3697927EF}" type="presOf" srcId="{4D06065A-9B0A-4232-9617-D560C6EC3A3B}" destId="{6D0714C9-9843-F649-8E6F-C546DE151C44}" srcOrd="0" destOrd="0" presId="urn:microsoft.com/office/officeart/2005/8/layout/default"/>
    <dgm:cxn modelId="{3CE5E151-28DD-441D-8E7C-387A2D4DF385}" srcId="{DFBA3E40-5539-40DD-82CB-FB9F1CBE9CCA}" destId="{4D06065A-9B0A-4232-9617-D560C6EC3A3B}" srcOrd="1" destOrd="0" parTransId="{DBC0E6DE-4E39-475F-ABDB-2BFEE312A7AD}" sibTransId="{19129399-5993-4BCB-AD72-8474960F2D27}"/>
    <dgm:cxn modelId="{634D1476-E6C2-44FD-A700-0FEC3E5F8E78}" srcId="{DFBA3E40-5539-40DD-82CB-FB9F1CBE9CCA}" destId="{0D7C8A9A-1715-4E7D-98BA-0D3AA5C70EB3}" srcOrd="3" destOrd="0" parTransId="{CE82145D-9940-4DBE-8A97-4ACE8BFA53A8}" sibTransId="{266C9314-DDE0-4300-A929-6CB59B531B4C}"/>
    <dgm:cxn modelId="{12CE4076-DE72-FC49-9E41-2A7C8A691BB1}" type="presOf" srcId="{F9278FDC-4455-4543-80FA-4821EAA90DF5}" destId="{65EBA281-585D-304F-B34B-A24E66535124}" srcOrd="0" destOrd="0" presId="urn:microsoft.com/office/officeart/2005/8/layout/default"/>
    <dgm:cxn modelId="{DFDC7E77-A752-3C48-AD4A-FE16706152EB}" type="presOf" srcId="{DFBA3E40-5539-40DD-82CB-FB9F1CBE9CCA}" destId="{C5F6964D-2CA7-074E-ADA1-7D4B1691A0AB}" srcOrd="0" destOrd="0" presId="urn:microsoft.com/office/officeart/2005/8/layout/default"/>
    <dgm:cxn modelId="{2AAB1E98-07B2-4C6B-80E7-0073BFE04E7A}" srcId="{DFBA3E40-5539-40DD-82CB-FB9F1CBE9CCA}" destId="{F9278FDC-4455-4543-80FA-4821EAA90DF5}" srcOrd="2" destOrd="0" parTransId="{97AC9600-1E27-4B5D-9871-995B91EF2083}" sibTransId="{3B38F118-480B-46BE-84FB-1E46B3BCA2F0}"/>
    <dgm:cxn modelId="{9A06C2A9-164D-3944-A71E-7D57CAAA0F4A}" type="presOf" srcId="{23B6A8C7-EB82-4978-A8DC-AC7FB2890292}" destId="{8FEA05AF-31F1-714F-A893-30588DEFE91D}" srcOrd="0" destOrd="0" presId="urn:microsoft.com/office/officeart/2005/8/layout/default"/>
    <dgm:cxn modelId="{CD4B04B1-DD03-9F46-B316-8DC660206E22}" type="presOf" srcId="{0D7C8A9A-1715-4E7D-98BA-0D3AA5C70EB3}" destId="{DD83E0D6-2623-8148-945B-3E4B4D893C60}" srcOrd="0" destOrd="0" presId="urn:microsoft.com/office/officeart/2005/8/layout/default"/>
    <dgm:cxn modelId="{EF798EB2-460E-7A44-B787-960299E2DF72}" type="presOf" srcId="{7895FA5C-4E0C-418A-8E7E-C5A5E32AEA8A}" destId="{74EFD254-83D5-F040-BF6E-A4AB5461B6DA}" srcOrd="0" destOrd="0" presId="urn:microsoft.com/office/officeart/2005/8/layout/default"/>
    <dgm:cxn modelId="{F7607DBE-FE89-4756-9045-33CB0A8453C6}" srcId="{DFBA3E40-5539-40DD-82CB-FB9F1CBE9CCA}" destId="{7895FA5C-4E0C-418A-8E7E-C5A5E32AEA8A}" srcOrd="0" destOrd="0" parTransId="{A328C375-602B-4AA0-91C3-9CCB0BA60113}" sibTransId="{9F777B07-781F-47CF-851F-7D4D3C909326}"/>
    <dgm:cxn modelId="{F6089BF0-AE7D-4A70-A20B-5552FC3013C1}" srcId="{DFBA3E40-5539-40DD-82CB-FB9F1CBE9CCA}" destId="{23B6A8C7-EB82-4978-A8DC-AC7FB2890292}" srcOrd="6" destOrd="0" parTransId="{76ECC3DE-A697-4895-B3DD-16ED0DD96037}" sibTransId="{4E9ABCB4-40B6-4153-AC59-5F752AD2D132}"/>
    <dgm:cxn modelId="{8D219E55-637A-B041-AB18-F61D3A7C78F5}" type="presParOf" srcId="{C5F6964D-2CA7-074E-ADA1-7D4B1691A0AB}" destId="{74EFD254-83D5-F040-BF6E-A4AB5461B6DA}" srcOrd="0" destOrd="0" presId="urn:microsoft.com/office/officeart/2005/8/layout/default"/>
    <dgm:cxn modelId="{7A1F7129-C09E-3D48-8FFB-81B3274AEB0A}" type="presParOf" srcId="{C5F6964D-2CA7-074E-ADA1-7D4B1691A0AB}" destId="{1CA7166E-25A8-C245-8452-A7C6EF7B9934}" srcOrd="1" destOrd="0" presId="urn:microsoft.com/office/officeart/2005/8/layout/default"/>
    <dgm:cxn modelId="{FE7C239A-B9C5-784E-A754-656FBD72CC75}" type="presParOf" srcId="{C5F6964D-2CA7-074E-ADA1-7D4B1691A0AB}" destId="{6D0714C9-9843-F649-8E6F-C546DE151C44}" srcOrd="2" destOrd="0" presId="urn:microsoft.com/office/officeart/2005/8/layout/default"/>
    <dgm:cxn modelId="{8822112F-56B5-314A-B902-B7C04C90C6D7}" type="presParOf" srcId="{C5F6964D-2CA7-074E-ADA1-7D4B1691A0AB}" destId="{4CC96009-0B60-E74F-8072-7DDC2F988573}" srcOrd="3" destOrd="0" presId="urn:microsoft.com/office/officeart/2005/8/layout/default"/>
    <dgm:cxn modelId="{26B07CEB-6723-9A4D-BF1E-27B9AB9BEDB1}" type="presParOf" srcId="{C5F6964D-2CA7-074E-ADA1-7D4B1691A0AB}" destId="{65EBA281-585D-304F-B34B-A24E66535124}" srcOrd="4" destOrd="0" presId="urn:microsoft.com/office/officeart/2005/8/layout/default"/>
    <dgm:cxn modelId="{CF63589F-1F21-D147-8CAE-2AC1565DC1C3}" type="presParOf" srcId="{C5F6964D-2CA7-074E-ADA1-7D4B1691A0AB}" destId="{FAF04184-EC46-1C4C-956D-1B69729BA663}" srcOrd="5" destOrd="0" presId="urn:microsoft.com/office/officeart/2005/8/layout/default"/>
    <dgm:cxn modelId="{9C9DD245-A209-9C48-B005-9C8D5E69E9DB}" type="presParOf" srcId="{C5F6964D-2CA7-074E-ADA1-7D4B1691A0AB}" destId="{DD83E0D6-2623-8148-945B-3E4B4D893C60}" srcOrd="6" destOrd="0" presId="urn:microsoft.com/office/officeart/2005/8/layout/default"/>
    <dgm:cxn modelId="{9C23C1DA-64EA-7D47-BF4F-67FF40D2A6FF}" type="presParOf" srcId="{C5F6964D-2CA7-074E-ADA1-7D4B1691A0AB}" destId="{8EF24F4D-F2F0-E14E-A774-4E17FDD9EFBC}" srcOrd="7" destOrd="0" presId="urn:microsoft.com/office/officeart/2005/8/layout/default"/>
    <dgm:cxn modelId="{F75B48ED-5923-A040-8747-4535082F5946}" type="presParOf" srcId="{C5F6964D-2CA7-074E-ADA1-7D4B1691A0AB}" destId="{8DDF5F4E-11C9-6B4D-BF22-DBF9D2B8B82F}" srcOrd="8" destOrd="0" presId="urn:microsoft.com/office/officeart/2005/8/layout/default"/>
    <dgm:cxn modelId="{0158AA0A-5276-B748-83FC-38A47CE3F79F}" type="presParOf" srcId="{C5F6964D-2CA7-074E-ADA1-7D4B1691A0AB}" destId="{2A640395-66AF-A04D-AA3F-4DCD84F53BB2}" srcOrd="9" destOrd="0" presId="urn:microsoft.com/office/officeart/2005/8/layout/default"/>
    <dgm:cxn modelId="{88F38555-0125-F14B-9BB9-564871FF6B9D}" type="presParOf" srcId="{C5F6964D-2CA7-074E-ADA1-7D4B1691A0AB}" destId="{CB7226A1-22AA-1042-9A96-FBF7E81450A8}" srcOrd="10" destOrd="0" presId="urn:microsoft.com/office/officeart/2005/8/layout/default"/>
    <dgm:cxn modelId="{9E434028-A926-9842-BB2E-5EB76902F4AA}" type="presParOf" srcId="{C5F6964D-2CA7-074E-ADA1-7D4B1691A0AB}" destId="{E9B3E3E4-B157-6B4E-9480-BB6A3E02C9C8}" srcOrd="11" destOrd="0" presId="urn:microsoft.com/office/officeart/2005/8/layout/default"/>
    <dgm:cxn modelId="{15C456D7-1AA0-D54C-83FB-548EDE863394}" type="presParOf" srcId="{C5F6964D-2CA7-074E-ADA1-7D4B1691A0AB}" destId="{8FEA05AF-31F1-714F-A893-30588DEFE91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D2ABFE-188A-43B8-8B34-9B472028E77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E181614-0AEC-4526-B462-364783557F8C}">
      <dgm:prSet/>
      <dgm:spPr/>
      <dgm:t>
        <a:bodyPr/>
        <a:lstStyle/>
        <a:p>
          <a:r>
            <a:rPr lang="en-US"/>
            <a:t>How does my ‘impatience’ affect my energy levels?</a:t>
          </a:r>
        </a:p>
      </dgm:t>
    </dgm:pt>
    <dgm:pt modelId="{9529255F-8F00-4BBB-AD3D-577E13B201A9}" type="parTrans" cxnId="{7807101D-ECCB-4EDB-A042-7206BB5D0A5C}">
      <dgm:prSet/>
      <dgm:spPr/>
      <dgm:t>
        <a:bodyPr/>
        <a:lstStyle/>
        <a:p>
          <a:endParaRPr lang="en-US"/>
        </a:p>
      </dgm:t>
    </dgm:pt>
    <dgm:pt modelId="{D34A3920-CA6A-42F8-A6CE-AF33635BD147}" type="sibTrans" cxnId="{7807101D-ECCB-4EDB-A042-7206BB5D0A5C}">
      <dgm:prSet/>
      <dgm:spPr/>
      <dgm:t>
        <a:bodyPr/>
        <a:lstStyle/>
        <a:p>
          <a:endParaRPr lang="en-US"/>
        </a:p>
      </dgm:t>
    </dgm:pt>
    <dgm:pt modelId="{9D740844-1AD5-4041-A394-303683D186A2}">
      <dgm:prSet/>
      <dgm:spPr/>
      <dgm:t>
        <a:bodyPr/>
        <a:lstStyle/>
        <a:p>
          <a:r>
            <a:rPr lang="en-US"/>
            <a:t>How does my ‘impatience’ affect my pain levels and perception of touch?</a:t>
          </a:r>
        </a:p>
      </dgm:t>
    </dgm:pt>
    <dgm:pt modelId="{0E2A3B48-F270-4760-9237-30980808AF71}" type="parTrans" cxnId="{ADEE1884-FE89-49A9-B08F-1DB477DB2C5C}">
      <dgm:prSet/>
      <dgm:spPr/>
      <dgm:t>
        <a:bodyPr/>
        <a:lstStyle/>
        <a:p>
          <a:endParaRPr lang="en-US"/>
        </a:p>
      </dgm:t>
    </dgm:pt>
    <dgm:pt modelId="{569F8370-C745-4EAA-A2AF-E8C3DB9302D4}" type="sibTrans" cxnId="{ADEE1884-FE89-49A9-B08F-1DB477DB2C5C}">
      <dgm:prSet/>
      <dgm:spPr/>
      <dgm:t>
        <a:bodyPr/>
        <a:lstStyle/>
        <a:p>
          <a:endParaRPr lang="en-US"/>
        </a:p>
      </dgm:t>
    </dgm:pt>
    <dgm:pt modelId="{0A85CFB5-F6FA-4757-877A-D6D889EC59F9}">
      <dgm:prSet/>
      <dgm:spPr/>
      <dgm:t>
        <a:bodyPr/>
        <a:lstStyle/>
        <a:p>
          <a:r>
            <a:rPr lang="en-US"/>
            <a:t>How does my ‘impatience’ affect my appetite?</a:t>
          </a:r>
        </a:p>
      </dgm:t>
    </dgm:pt>
    <dgm:pt modelId="{4918BBD3-6863-4FF1-B4BA-039C12E23F93}" type="parTrans" cxnId="{90FAD98F-021E-47EC-9142-9E54813EA4AE}">
      <dgm:prSet/>
      <dgm:spPr/>
      <dgm:t>
        <a:bodyPr/>
        <a:lstStyle/>
        <a:p>
          <a:endParaRPr lang="en-US"/>
        </a:p>
      </dgm:t>
    </dgm:pt>
    <dgm:pt modelId="{802CF36E-B7B0-45E9-97C0-F1D685EB6E97}" type="sibTrans" cxnId="{90FAD98F-021E-47EC-9142-9E54813EA4AE}">
      <dgm:prSet/>
      <dgm:spPr/>
      <dgm:t>
        <a:bodyPr/>
        <a:lstStyle/>
        <a:p>
          <a:endParaRPr lang="en-US"/>
        </a:p>
      </dgm:t>
    </dgm:pt>
    <dgm:pt modelId="{A0807B84-C1B6-40C3-8FF3-1A7D9875DFF6}">
      <dgm:prSet/>
      <dgm:spPr/>
      <dgm:t>
        <a:bodyPr/>
        <a:lstStyle/>
        <a:p>
          <a:r>
            <a:rPr lang="en-US"/>
            <a:t>How does my ‘impatience’ affect my bowel movements?</a:t>
          </a:r>
        </a:p>
      </dgm:t>
    </dgm:pt>
    <dgm:pt modelId="{5714D57A-F1A0-429A-8B00-C02621F6FB4F}" type="parTrans" cxnId="{BA9FA1EE-FF5D-47E8-9981-8C60064F404E}">
      <dgm:prSet/>
      <dgm:spPr/>
      <dgm:t>
        <a:bodyPr/>
        <a:lstStyle/>
        <a:p>
          <a:endParaRPr lang="en-US"/>
        </a:p>
      </dgm:t>
    </dgm:pt>
    <dgm:pt modelId="{CA13EEDA-0DE4-4925-9C14-983D38AC34E2}" type="sibTrans" cxnId="{BA9FA1EE-FF5D-47E8-9981-8C60064F404E}">
      <dgm:prSet/>
      <dgm:spPr/>
      <dgm:t>
        <a:bodyPr/>
        <a:lstStyle/>
        <a:p>
          <a:endParaRPr lang="en-US"/>
        </a:p>
      </dgm:t>
    </dgm:pt>
    <dgm:pt modelId="{A36E3F45-1E9F-4BE9-91E1-7D9886F61A3C}">
      <dgm:prSet/>
      <dgm:spPr/>
      <dgm:t>
        <a:bodyPr/>
        <a:lstStyle/>
        <a:p>
          <a:r>
            <a:rPr lang="en-US"/>
            <a:t>How does my impatience affect my ability to ‘sleep’ well? </a:t>
          </a:r>
        </a:p>
      </dgm:t>
    </dgm:pt>
    <dgm:pt modelId="{013DC1E7-B078-4447-AD8B-6741267DF86F}" type="parTrans" cxnId="{2DF5A569-539D-4FCF-A929-D71FA1009D1E}">
      <dgm:prSet/>
      <dgm:spPr/>
      <dgm:t>
        <a:bodyPr/>
        <a:lstStyle/>
        <a:p>
          <a:endParaRPr lang="en-US"/>
        </a:p>
      </dgm:t>
    </dgm:pt>
    <dgm:pt modelId="{C9BD03A1-BEFB-4D0B-8E97-EE1B134D7C25}" type="sibTrans" cxnId="{2DF5A569-539D-4FCF-A929-D71FA1009D1E}">
      <dgm:prSet/>
      <dgm:spPr/>
      <dgm:t>
        <a:bodyPr/>
        <a:lstStyle/>
        <a:p>
          <a:endParaRPr lang="en-US"/>
        </a:p>
      </dgm:t>
    </dgm:pt>
    <dgm:pt modelId="{A23B5A01-35AD-4358-9ECD-38AD8FCF31B0}">
      <dgm:prSet/>
      <dgm:spPr/>
      <dgm:t>
        <a:bodyPr/>
        <a:lstStyle/>
        <a:p>
          <a:r>
            <a:rPr lang="en-US"/>
            <a:t>How does my ‘impatience’ affect my ability to perceive with my senses?</a:t>
          </a:r>
        </a:p>
      </dgm:t>
    </dgm:pt>
    <dgm:pt modelId="{DB02D451-28B6-447F-B61F-E721960BDBE1}" type="parTrans" cxnId="{148349E3-166C-4B19-A69B-C467C26F05B7}">
      <dgm:prSet/>
      <dgm:spPr/>
      <dgm:t>
        <a:bodyPr/>
        <a:lstStyle/>
        <a:p>
          <a:endParaRPr lang="en-US"/>
        </a:p>
      </dgm:t>
    </dgm:pt>
    <dgm:pt modelId="{92BCAD59-AF18-4D5A-8DD6-9CCD1783C96B}" type="sibTrans" cxnId="{148349E3-166C-4B19-A69B-C467C26F05B7}">
      <dgm:prSet/>
      <dgm:spPr/>
      <dgm:t>
        <a:bodyPr/>
        <a:lstStyle/>
        <a:p>
          <a:endParaRPr lang="en-US"/>
        </a:p>
      </dgm:t>
    </dgm:pt>
    <dgm:pt modelId="{6D471A68-D940-4788-A1F8-5D9C67ED7B21}">
      <dgm:prSet/>
      <dgm:spPr/>
      <dgm:t>
        <a:bodyPr/>
        <a:lstStyle/>
        <a:p>
          <a:r>
            <a:rPr lang="en-US"/>
            <a:t>Does everything not look more beautiful to my eyes when I have patience?</a:t>
          </a:r>
        </a:p>
      </dgm:t>
    </dgm:pt>
    <dgm:pt modelId="{064A2223-6219-44CA-A186-E5F797572B1D}" type="parTrans" cxnId="{A1F424B7-1C0B-40DC-BA19-3710BDC48518}">
      <dgm:prSet/>
      <dgm:spPr/>
      <dgm:t>
        <a:bodyPr/>
        <a:lstStyle/>
        <a:p>
          <a:endParaRPr lang="en-US"/>
        </a:p>
      </dgm:t>
    </dgm:pt>
    <dgm:pt modelId="{5AB3205B-86B0-49FB-96E9-06429CE804C0}" type="sibTrans" cxnId="{A1F424B7-1C0B-40DC-BA19-3710BDC48518}">
      <dgm:prSet/>
      <dgm:spPr/>
      <dgm:t>
        <a:bodyPr/>
        <a:lstStyle/>
        <a:p>
          <a:endParaRPr lang="en-US"/>
        </a:p>
      </dgm:t>
    </dgm:pt>
    <dgm:pt modelId="{3FB670AD-6F52-4948-823A-3E9AC8C22C88}">
      <dgm:prSet/>
      <dgm:spPr/>
      <dgm:t>
        <a:bodyPr/>
        <a:lstStyle/>
        <a:p>
          <a:r>
            <a:rPr lang="en-US"/>
            <a:t>Does everything not ‘taste’; and smell more pleasant when I have patience?</a:t>
          </a:r>
        </a:p>
      </dgm:t>
    </dgm:pt>
    <dgm:pt modelId="{33B816F6-4C8B-4001-9768-9A402D716FCF}" type="parTrans" cxnId="{07731BAC-D58E-4373-B627-B3D8D3625196}">
      <dgm:prSet/>
      <dgm:spPr/>
      <dgm:t>
        <a:bodyPr/>
        <a:lstStyle/>
        <a:p>
          <a:endParaRPr lang="en-US"/>
        </a:p>
      </dgm:t>
    </dgm:pt>
    <dgm:pt modelId="{D3BA09A8-7DDD-4AB0-A70A-6C98FAA56B18}" type="sibTrans" cxnId="{07731BAC-D58E-4373-B627-B3D8D3625196}">
      <dgm:prSet/>
      <dgm:spPr/>
      <dgm:t>
        <a:bodyPr/>
        <a:lstStyle/>
        <a:p>
          <a:endParaRPr lang="en-US"/>
        </a:p>
      </dgm:t>
    </dgm:pt>
    <dgm:pt modelId="{21EBCC2F-D70E-4160-B321-3A06DB8D3F79}">
      <dgm:prSet/>
      <dgm:spPr/>
      <dgm:t>
        <a:bodyPr/>
        <a:lstStyle/>
        <a:p>
          <a:r>
            <a:rPr lang="en-US"/>
            <a:t>Does music not sound more ‘alive’ when I have patience?</a:t>
          </a:r>
        </a:p>
      </dgm:t>
    </dgm:pt>
    <dgm:pt modelId="{84C133D0-A679-4C73-9AAA-45DC1E2C1857}" type="parTrans" cxnId="{E6B704F9-BE35-4AB2-A565-88E5D3190269}">
      <dgm:prSet/>
      <dgm:spPr/>
      <dgm:t>
        <a:bodyPr/>
        <a:lstStyle/>
        <a:p>
          <a:endParaRPr lang="en-US"/>
        </a:p>
      </dgm:t>
    </dgm:pt>
    <dgm:pt modelId="{11E2AFE2-59A5-4E62-AFC7-D4A988F72CFC}" type="sibTrans" cxnId="{E6B704F9-BE35-4AB2-A565-88E5D3190269}">
      <dgm:prSet/>
      <dgm:spPr/>
      <dgm:t>
        <a:bodyPr/>
        <a:lstStyle/>
        <a:p>
          <a:endParaRPr lang="en-US"/>
        </a:p>
      </dgm:t>
    </dgm:pt>
    <dgm:pt modelId="{752747B5-44A0-0F42-8509-2FC9B5D1B7C2}" type="pres">
      <dgm:prSet presAssocID="{DED2ABFE-188A-43B8-8B34-9B472028E77B}" presName="diagram" presStyleCnt="0">
        <dgm:presLayoutVars>
          <dgm:dir/>
          <dgm:resizeHandles val="exact"/>
        </dgm:presLayoutVars>
      </dgm:prSet>
      <dgm:spPr/>
    </dgm:pt>
    <dgm:pt modelId="{6E4A4EF8-CCAF-FD47-9813-770A558791B3}" type="pres">
      <dgm:prSet presAssocID="{9E181614-0AEC-4526-B462-364783557F8C}" presName="node" presStyleLbl="node1" presStyleIdx="0" presStyleCnt="9">
        <dgm:presLayoutVars>
          <dgm:bulletEnabled val="1"/>
        </dgm:presLayoutVars>
      </dgm:prSet>
      <dgm:spPr/>
    </dgm:pt>
    <dgm:pt modelId="{7F041708-012B-EB48-ACDB-FB5A5F9A65EA}" type="pres">
      <dgm:prSet presAssocID="{D34A3920-CA6A-42F8-A6CE-AF33635BD147}" presName="sibTrans" presStyleCnt="0"/>
      <dgm:spPr/>
    </dgm:pt>
    <dgm:pt modelId="{69C17B70-5E76-3547-A874-8BC19F7CB3CF}" type="pres">
      <dgm:prSet presAssocID="{9D740844-1AD5-4041-A394-303683D186A2}" presName="node" presStyleLbl="node1" presStyleIdx="1" presStyleCnt="9">
        <dgm:presLayoutVars>
          <dgm:bulletEnabled val="1"/>
        </dgm:presLayoutVars>
      </dgm:prSet>
      <dgm:spPr/>
    </dgm:pt>
    <dgm:pt modelId="{BD7BEFFB-7C7A-0C46-B1EB-CEC22E9ED0AC}" type="pres">
      <dgm:prSet presAssocID="{569F8370-C745-4EAA-A2AF-E8C3DB9302D4}" presName="sibTrans" presStyleCnt="0"/>
      <dgm:spPr/>
    </dgm:pt>
    <dgm:pt modelId="{E71B1809-34E1-2F46-B869-E1CEC5CA68B8}" type="pres">
      <dgm:prSet presAssocID="{0A85CFB5-F6FA-4757-877A-D6D889EC59F9}" presName="node" presStyleLbl="node1" presStyleIdx="2" presStyleCnt="9">
        <dgm:presLayoutVars>
          <dgm:bulletEnabled val="1"/>
        </dgm:presLayoutVars>
      </dgm:prSet>
      <dgm:spPr/>
    </dgm:pt>
    <dgm:pt modelId="{B0487684-6FCE-F84B-B74D-ABBE742BEFB8}" type="pres">
      <dgm:prSet presAssocID="{802CF36E-B7B0-45E9-97C0-F1D685EB6E97}" presName="sibTrans" presStyleCnt="0"/>
      <dgm:spPr/>
    </dgm:pt>
    <dgm:pt modelId="{439C1AA3-EE04-B640-A4D4-F8324B65B03A}" type="pres">
      <dgm:prSet presAssocID="{A0807B84-C1B6-40C3-8FF3-1A7D9875DFF6}" presName="node" presStyleLbl="node1" presStyleIdx="3" presStyleCnt="9">
        <dgm:presLayoutVars>
          <dgm:bulletEnabled val="1"/>
        </dgm:presLayoutVars>
      </dgm:prSet>
      <dgm:spPr/>
    </dgm:pt>
    <dgm:pt modelId="{819BDA5D-3892-9E48-A181-7D308ADF6690}" type="pres">
      <dgm:prSet presAssocID="{CA13EEDA-0DE4-4925-9C14-983D38AC34E2}" presName="sibTrans" presStyleCnt="0"/>
      <dgm:spPr/>
    </dgm:pt>
    <dgm:pt modelId="{28008C50-4D2B-9D4B-BB49-456A6F527C5C}" type="pres">
      <dgm:prSet presAssocID="{A36E3F45-1E9F-4BE9-91E1-7D9886F61A3C}" presName="node" presStyleLbl="node1" presStyleIdx="4" presStyleCnt="9">
        <dgm:presLayoutVars>
          <dgm:bulletEnabled val="1"/>
        </dgm:presLayoutVars>
      </dgm:prSet>
      <dgm:spPr/>
    </dgm:pt>
    <dgm:pt modelId="{2266D346-C321-F04C-91D4-CF35FB89D23A}" type="pres">
      <dgm:prSet presAssocID="{C9BD03A1-BEFB-4D0B-8E97-EE1B134D7C25}" presName="sibTrans" presStyleCnt="0"/>
      <dgm:spPr/>
    </dgm:pt>
    <dgm:pt modelId="{4F59AABD-6BA3-A144-96E8-C9AF1357C434}" type="pres">
      <dgm:prSet presAssocID="{A23B5A01-35AD-4358-9ECD-38AD8FCF31B0}" presName="node" presStyleLbl="node1" presStyleIdx="5" presStyleCnt="9">
        <dgm:presLayoutVars>
          <dgm:bulletEnabled val="1"/>
        </dgm:presLayoutVars>
      </dgm:prSet>
      <dgm:spPr/>
    </dgm:pt>
    <dgm:pt modelId="{C0B98A20-EB5B-8C43-90FC-9E4E33AD4B41}" type="pres">
      <dgm:prSet presAssocID="{92BCAD59-AF18-4D5A-8DD6-9CCD1783C96B}" presName="sibTrans" presStyleCnt="0"/>
      <dgm:spPr/>
    </dgm:pt>
    <dgm:pt modelId="{9AE07403-4206-9945-9537-3D8139BD5171}" type="pres">
      <dgm:prSet presAssocID="{6D471A68-D940-4788-A1F8-5D9C67ED7B21}" presName="node" presStyleLbl="node1" presStyleIdx="6" presStyleCnt="9">
        <dgm:presLayoutVars>
          <dgm:bulletEnabled val="1"/>
        </dgm:presLayoutVars>
      </dgm:prSet>
      <dgm:spPr/>
    </dgm:pt>
    <dgm:pt modelId="{0DE1AC7C-07CD-4A41-9C8C-4A7AA2D151E3}" type="pres">
      <dgm:prSet presAssocID="{5AB3205B-86B0-49FB-96E9-06429CE804C0}" presName="sibTrans" presStyleCnt="0"/>
      <dgm:spPr/>
    </dgm:pt>
    <dgm:pt modelId="{6B8CE2AF-1779-5D44-AAC5-DE270F93F637}" type="pres">
      <dgm:prSet presAssocID="{3FB670AD-6F52-4948-823A-3E9AC8C22C88}" presName="node" presStyleLbl="node1" presStyleIdx="7" presStyleCnt="9">
        <dgm:presLayoutVars>
          <dgm:bulletEnabled val="1"/>
        </dgm:presLayoutVars>
      </dgm:prSet>
      <dgm:spPr/>
    </dgm:pt>
    <dgm:pt modelId="{C43C9441-7A7B-B84D-8E9E-C945A18B7771}" type="pres">
      <dgm:prSet presAssocID="{D3BA09A8-7DDD-4AB0-A70A-6C98FAA56B18}" presName="sibTrans" presStyleCnt="0"/>
      <dgm:spPr/>
    </dgm:pt>
    <dgm:pt modelId="{78FE7E9E-CFBA-CD47-8F43-83F7838978BC}" type="pres">
      <dgm:prSet presAssocID="{21EBCC2F-D70E-4160-B321-3A06DB8D3F79}" presName="node" presStyleLbl="node1" presStyleIdx="8" presStyleCnt="9">
        <dgm:presLayoutVars>
          <dgm:bulletEnabled val="1"/>
        </dgm:presLayoutVars>
      </dgm:prSet>
      <dgm:spPr/>
    </dgm:pt>
  </dgm:ptLst>
  <dgm:cxnLst>
    <dgm:cxn modelId="{2DA1F603-999E-9545-96BC-358423193A17}" type="presOf" srcId="{A36E3F45-1E9F-4BE9-91E1-7D9886F61A3C}" destId="{28008C50-4D2B-9D4B-BB49-456A6F527C5C}" srcOrd="0" destOrd="0" presId="urn:microsoft.com/office/officeart/2005/8/layout/default"/>
    <dgm:cxn modelId="{A5CB9113-598C-D745-BC3E-515F60913A79}" type="presOf" srcId="{A0807B84-C1B6-40C3-8FF3-1A7D9875DFF6}" destId="{439C1AA3-EE04-B640-A4D4-F8324B65B03A}" srcOrd="0" destOrd="0" presId="urn:microsoft.com/office/officeart/2005/8/layout/default"/>
    <dgm:cxn modelId="{7807101D-ECCB-4EDB-A042-7206BB5D0A5C}" srcId="{DED2ABFE-188A-43B8-8B34-9B472028E77B}" destId="{9E181614-0AEC-4526-B462-364783557F8C}" srcOrd="0" destOrd="0" parTransId="{9529255F-8F00-4BBB-AD3D-577E13B201A9}" sibTransId="{D34A3920-CA6A-42F8-A6CE-AF33635BD147}"/>
    <dgm:cxn modelId="{FFCE9822-E5AA-B64D-AFD1-AEDF0F2A086F}" type="presOf" srcId="{DED2ABFE-188A-43B8-8B34-9B472028E77B}" destId="{752747B5-44A0-0F42-8509-2FC9B5D1B7C2}" srcOrd="0" destOrd="0" presId="urn:microsoft.com/office/officeart/2005/8/layout/default"/>
    <dgm:cxn modelId="{1E0E993C-A51A-854D-A045-8B6E835AD0BA}" type="presOf" srcId="{0A85CFB5-F6FA-4757-877A-D6D889EC59F9}" destId="{E71B1809-34E1-2F46-B869-E1CEC5CA68B8}" srcOrd="0" destOrd="0" presId="urn:microsoft.com/office/officeart/2005/8/layout/default"/>
    <dgm:cxn modelId="{E2B5634F-53AB-E64A-8013-32A2D350D021}" type="presOf" srcId="{A23B5A01-35AD-4358-9ECD-38AD8FCF31B0}" destId="{4F59AABD-6BA3-A144-96E8-C9AF1357C434}" srcOrd="0" destOrd="0" presId="urn:microsoft.com/office/officeart/2005/8/layout/default"/>
    <dgm:cxn modelId="{2DF5A569-539D-4FCF-A929-D71FA1009D1E}" srcId="{DED2ABFE-188A-43B8-8B34-9B472028E77B}" destId="{A36E3F45-1E9F-4BE9-91E1-7D9886F61A3C}" srcOrd="4" destOrd="0" parTransId="{013DC1E7-B078-4447-AD8B-6741267DF86F}" sibTransId="{C9BD03A1-BEFB-4D0B-8E97-EE1B134D7C25}"/>
    <dgm:cxn modelId="{ADEE1884-FE89-49A9-B08F-1DB477DB2C5C}" srcId="{DED2ABFE-188A-43B8-8B34-9B472028E77B}" destId="{9D740844-1AD5-4041-A394-303683D186A2}" srcOrd="1" destOrd="0" parTransId="{0E2A3B48-F270-4760-9237-30980808AF71}" sibTransId="{569F8370-C745-4EAA-A2AF-E8C3DB9302D4}"/>
    <dgm:cxn modelId="{90FAD98F-021E-47EC-9142-9E54813EA4AE}" srcId="{DED2ABFE-188A-43B8-8B34-9B472028E77B}" destId="{0A85CFB5-F6FA-4757-877A-D6D889EC59F9}" srcOrd="2" destOrd="0" parTransId="{4918BBD3-6863-4FF1-B4BA-039C12E23F93}" sibTransId="{802CF36E-B7B0-45E9-97C0-F1D685EB6E97}"/>
    <dgm:cxn modelId="{07731BAC-D58E-4373-B627-B3D8D3625196}" srcId="{DED2ABFE-188A-43B8-8B34-9B472028E77B}" destId="{3FB670AD-6F52-4948-823A-3E9AC8C22C88}" srcOrd="7" destOrd="0" parTransId="{33B816F6-4C8B-4001-9768-9A402D716FCF}" sibTransId="{D3BA09A8-7DDD-4AB0-A70A-6C98FAA56B18}"/>
    <dgm:cxn modelId="{08F108AE-1F61-4744-A7A3-CD31E6FDB309}" type="presOf" srcId="{3FB670AD-6F52-4948-823A-3E9AC8C22C88}" destId="{6B8CE2AF-1779-5D44-AAC5-DE270F93F637}" srcOrd="0" destOrd="0" presId="urn:microsoft.com/office/officeart/2005/8/layout/default"/>
    <dgm:cxn modelId="{9F1ED6B2-8B6E-6C45-AA5D-AEE308FBA94B}" type="presOf" srcId="{6D471A68-D940-4788-A1F8-5D9C67ED7B21}" destId="{9AE07403-4206-9945-9537-3D8139BD5171}" srcOrd="0" destOrd="0" presId="urn:microsoft.com/office/officeart/2005/8/layout/default"/>
    <dgm:cxn modelId="{A1F424B7-1C0B-40DC-BA19-3710BDC48518}" srcId="{DED2ABFE-188A-43B8-8B34-9B472028E77B}" destId="{6D471A68-D940-4788-A1F8-5D9C67ED7B21}" srcOrd="6" destOrd="0" parTransId="{064A2223-6219-44CA-A186-E5F797572B1D}" sibTransId="{5AB3205B-86B0-49FB-96E9-06429CE804C0}"/>
    <dgm:cxn modelId="{148349E3-166C-4B19-A69B-C467C26F05B7}" srcId="{DED2ABFE-188A-43B8-8B34-9B472028E77B}" destId="{A23B5A01-35AD-4358-9ECD-38AD8FCF31B0}" srcOrd="5" destOrd="0" parTransId="{DB02D451-28B6-447F-B61F-E721960BDBE1}" sibTransId="{92BCAD59-AF18-4D5A-8DD6-9CCD1783C96B}"/>
    <dgm:cxn modelId="{BA9FA1EE-FF5D-47E8-9981-8C60064F404E}" srcId="{DED2ABFE-188A-43B8-8B34-9B472028E77B}" destId="{A0807B84-C1B6-40C3-8FF3-1A7D9875DFF6}" srcOrd="3" destOrd="0" parTransId="{5714D57A-F1A0-429A-8B00-C02621F6FB4F}" sibTransId="{CA13EEDA-0DE4-4925-9C14-983D38AC34E2}"/>
    <dgm:cxn modelId="{D07738EF-DBDF-FE40-8FEA-65BE059FDBD7}" type="presOf" srcId="{21EBCC2F-D70E-4160-B321-3A06DB8D3F79}" destId="{78FE7E9E-CFBA-CD47-8F43-83F7838978BC}" srcOrd="0" destOrd="0" presId="urn:microsoft.com/office/officeart/2005/8/layout/default"/>
    <dgm:cxn modelId="{2B5E43F0-A61E-7941-B60D-792568474071}" type="presOf" srcId="{9E181614-0AEC-4526-B462-364783557F8C}" destId="{6E4A4EF8-CCAF-FD47-9813-770A558791B3}" srcOrd="0" destOrd="0" presId="urn:microsoft.com/office/officeart/2005/8/layout/default"/>
    <dgm:cxn modelId="{E6B704F9-BE35-4AB2-A565-88E5D3190269}" srcId="{DED2ABFE-188A-43B8-8B34-9B472028E77B}" destId="{21EBCC2F-D70E-4160-B321-3A06DB8D3F79}" srcOrd="8" destOrd="0" parTransId="{84C133D0-A679-4C73-9AAA-45DC1E2C1857}" sibTransId="{11E2AFE2-59A5-4E62-AFC7-D4A988F72CFC}"/>
    <dgm:cxn modelId="{985345FC-FACF-384D-85CC-B0227A1EE2A6}" type="presOf" srcId="{9D740844-1AD5-4041-A394-303683D186A2}" destId="{69C17B70-5E76-3547-A874-8BC19F7CB3CF}" srcOrd="0" destOrd="0" presId="urn:microsoft.com/office/officeart/2005/8/layout/default"/>
    <dgm:cxn modelId="{2BC17B49-5443-E149-8362-01087673021B}" type="presParOf" srcId="{752747B5-44A0-0F42-8509-2FC9B5D1B7C2}" destId="{6E4A4EF8-CCAF-FD47-9813-770A558791B3}" srcOrd="0" destOrd="0" presId="urn:microsoft.com/office/officeart/2005/8/layout/default"/>
    <dgm:cxn modelId="{87677C2F-54EF-5B45-B325-440BAADACDC8}" type="presParOf" srcId="{752747B5-44A0-0F42-8509-2FC9B5D1B7C2}" destId="{7F041708-012B-EB48-ACDB-FB5A5F9A65EA}" srcOrd="1" destOrd="0" presId="urn:microsoft.com/office/officeart/2005/8/layout/default"/>
    <dgm:cxn modelId="{B3C24D48-D626-6546-8A2A-C74C370B3393}" type="presParOf" srcId="{752747B5-44A0-0F42-8509-2FC9B5D1B7C2}" destId="{69C17B70-5E76-3547-A874-8BC19F7CB3CF}" srcOrd="2" destOrd="0" presId="urn:microsoft.com/office/officeart/2005/8/layout/default"/>
    <dgm:cxn modelId="{09C0452C-8C9C-EE4C-BCA9-DD3F96EEF423}" type="presParOf" srcId="{752747B5-44A0-0F42-8509-2FC9B5D1B7C2}" destId="{BD7BEFFB-7C7A-0C46-B1EB-CEC22E9ED0AC}" srcOrd="3" destOrd="0" presId="urn:microsoft.com/office/officeart/2005/8/layout/default"/>
    <dgm:cxn modelId="{E6C176B4-080E-C944-93DF-A64298A0151E}" type="presParOf" srcId="{752747B5-44A0-0F42-8509-2FC9B5D1B7C2}" destId="{E71B1809-34E1-2F46-B869-E1CEC5CA68B8}" srcOrd="4" destOrd="0" presId="urn:microsoft.com/office/officeart/2005/8/layout/default"/>
    <dgm:cxn modelId="{FBCA0E69-5614-D640-BF35-5B9FA11259CF}" type="presParOf" srcId="{752747B5-44A0-0F42-8509-2FC9B5D1B7C2}" destId="{B0487684-6FCE-F84B-B74D-ABBE742BEFB8}" srcOrd="5" destOrd="0" presId="urn:microsoft.com/office/officeart/2005/8/layout/default"/>
    <dgm:cxn modelId="{318603E1-A84C-6A4E-842C-3BD1D9304BCC}" type="presParOf" srcId="{752747B5-44A0-0F42-8509-2FC9B5D1B7C2}" destId="{439C1AA3-EE04-B640-A4D4-F8324B65B03A}" srcOrd="6" destOrd="0" presId="urn:microsoft.com/office/officeart/2005/8/layout/default"/>
    <dgm:cxn modelId="{28E8D412-3E34-6B48-8886-1E63F9401FB9}" type="presParOf" srcId="{752747B5-44A0-0F42-8509-2FC9B5D1B7C2}" destId="{819BDA5D-3892-9E48-A181-7D308ADF6690}" srcOrd="7" destOrd="0" presId="urn:microsoft.com/office/officeart/2005/8/layout/default"/>
    <dgm:cxn modelId="{BB14D565-D06E-054C-8AB1-548DC5C94AC2}" type="presParOf" srcId="{752747B5-44A0-0F42-8509-2FC9B5D1B7C2}" destId="{28008C50-4D2B-9D4B-BB49-456A6F527C5C}" srcOrd="8" destOrd="0" presId="urn:microsoft.com/office/officeart/2005/8/layout/default"/>
    <dgm:cxn modelId="{F968BE8A-786E-7C40-9945-64B52F9AECBA}" type="presParOf" srcId="{752747B5-44A0-0F42-8509-2FC9B5D1B7C2}" destId="{2266D346-C321-F04C-91D4-CF35FB89D23A}" srcOrd="9" destOrd="0" presId="urn:microsoft.com/office/officeart/2005/8/layout/default"/>
    <dgm:cxn modelId="{8C8EFDF9-5B6A-304A-871D-6B6458C9B338}" type="presParOf" srcId="{752747B5-44A0-0F42-8509-2FC9B5D1B7C2}" destId="{4F59AABD-6BA3-A144-96E8-C9AF1357C434}" srcOrd="10" destOrd="0" presId="urn:microsoft.com/office/officeart/2005/8/layout/default"/>
    <dgm:cxn modelId="{564518B5-917E-2848-9FDB-C2C2BB4C1BAA}" type="presParOf" srcId="{752747B5-44A0-0F42-8509-2FC9B5D1B7C2}" destId="{C0B98A20-EB5B-8C43-90FC-9E4E33AD4B41}" srcOrd="11" destOrd="0" presId="urn:microsoft.com/office/officeart/2005/8/layout/default"/>
    <dgm:cxn modelId="{539015F3-E733-9C46-88EE-A7F8C87AB563}" type="presParOf" srcId="{752747B5-44A0-0F42-8509-2FC9B5D1B7C2}" destId="{9AE07403-4206-9945-9537-3D8139BD5171}" srcOrd="12" destOrd="0" presId="urn:microsoft.com/office/officeart/2005/8/layout/default"/>
    <dgm:cxn modelId="{D189E680-84AF-D34A-A62B-1BB785BCE8FE}" type="presParOf" srcId="{752747B5-44A0-0F42-8509-2FC9B5D1B7C2}" destId="{0DE1AC7C-07CD-4A41-9C8C-4A7AA2D151E3}" srcOrd="13" destOrd="0" presId="urn:microsoft.com/office/officeart/2005/8/layout/default"/>
    <dgm:cxn modelId="{6AE6DE44-BD37-5C47-B2D6-8E35142E5671}" type="presParOf" srcId="{752747B5-44A0-0F42-8509-2FC9B5D1B7C2}" destId="{6B8CE2AF-1779-5D44-AAC5-DE270F93F637}" srcOrd="14" destOrd="0" presId="urn:microsoft.com/office/officeart/2005/8/layout/default"/>
    <dgm:cxn modelId="{EAA27012-6C03-2147-8C9D-D4D0A4408C2E}" type="presParOf" srcId="{752747B5-44A0-0F42-8509-2FC9B5D1B7C2}" destId="{C43C9441-7A7B-B84D-8E9E-C945A18B7771}" srcOrd="15" destOrd="0" presId="urn:microsoft.com/office/officeart/2005/8/layout/default"/>
    <dgm:cxn modelId="{F239C996-0C73-F644-B1B2-D29C08DE3695}" type="presParOf" srcId="{752747B5-44A0-0F42-8509-2FC9B5D1B7C2}" destId="{78FE7E9E-CFBA-CD47-8F43-83F7838978B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9BDE6A-42EA-4C9F-8E82-78FC793BEC04}"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2A6BAB3E-5E89-4E26-880D-F20F8A69C737}">
      <dgm:prSet/>
      <dgm:spPr/>
      <dgm:t>
        <a:bodyPr/>
        <a:lstStyle/>
        <a:p>
          <a:r>
            <a:rPr lang="en-US" dirty="0"/>
            <a:t>-What role does my Patience play in my Gratitude?</a:t>
          </a:r>
        </a:p>
        <a:p>
          <a:r>
            <a:rPr lang="en-US" dirty="0"/>
            <a:t>--Am I more or less able to be grateful for my blessings when I am not patient? </a:t>
          </a:r>
        </a:p>
        <a:p>
          <a:r>
            <a:rPr lang="en-US" dirty="0"/>
            <a:t>-Am I not more likely to be patient when I am grateful?</a:t>
          </a:r>
        </a:p>
        <a:p>
          <a:r>
            <a:rPr lang="en-US" dirty="0"/>
            <a:t>-How can my gratitude help me to become more patient?</a:t>
          </a:r>
        </a:p>
        <a:p>
          <a:r>
            <a:rPr lang="en-US" dirty="0"/>
            <a:t>-How can my patience help me to become more grateful?</a:t>
          </a:r>
        </a:p>
      </dgm:t>
    </dgm:pt>
    <dgm:pt modelId="{6695D7FD-1ACA-4363-B77B-4A192DF8AC3D}" type="parTrans" cxnId="{1D445A72-AE69-4E5F-9788-2319F6113CEE}">
      <dgm:prSet/>
      <dgm:spPr/>
      <dgm:t>
        <a:bodyPr/>
        <a:lstStyle/>
        <a:p>
          <a:endParaRPr lang="en-US"/>
        </a:p>
      </dgm:t>
    </dgm:pt>
    <dgm:pt modelId="{8CCB82A6-890F-469B-BC7A-85A929CFF529}" type="sibTrans" cxnId="{1D445A72-AE69-4E5F-9788-2319F6113CEE}">
      <dgm:prSet/>
      <dgm:spPr/>
      <dgm:t>
        <a:bodyPr/>
        <a:lstStyle/>
        <a:p>
          <a:endParaRPr lang="en-US"/>
        </a:p>
      </dgm:t>
    </dgm:pt>
    <dgm:pt modelId="{3634332E-BAEE-D04E-B99B-7261B437A97B}" type="pres">
      <dgm:prSet presAssocID="{AC9BDE6A-42EA-4C9F-8E82-78FC793BEC04}" presName="diagram" presStyleCnt="0">
        <dgm:presLayoutVars>
          <dgm:dir/>
          <dgm:resizeHandles val="exact"/>
        </dgm:presLayoutVars>
      </dgm:prSet>
      <dgm:spPr/>
    </dgm:pt>
    <dgm:pt modelId="{6BBF1AFD-3D72-6742-9EFE-2BF924AA9E10}" type="pres">
      <dgm:prSet presAssocID="{2A6BAB3E-5E89-4E26-880D-F20F8A69C737}" presName="node" presStyleLbl="node1" presStyleIdx="0" presStyleCnt="1">
        <dgm:presLayoutVars>
          <dgm:bulletEnabled val="1"/>
        </dgm:presLayoutVars>
      </dgm:prSet>
      <dgm:spPr/>
    </dgm:pt>
  </dgm:ptLst>
  <dgm:cxnLst>
    <dgm:cxn modelId="{09B83A50-9A5E-024D-BCA4-73BDC5524A34}" type="presOf" srcId="{AC9BDE6A-42EA-4C9F-8E82-78FC793BEC04}" destId="{3634332E-BAEE-D04E-B99B-7261B437A97B}" srcOrd="0" destOrd="0" presId="urn:microsoft.com/office/officeart/2005/8/layout/default"/>
    <dgm:cxn modelId="{A9DB6770-36CD-2040-91CC-135CA912ED69}" type="presOf" srcId="{2A6BAB3E-5E89-4E26-880D-F20F8A69C737}" destId="{6BBF1AFD-3D72-6742-9EFE-2BF924AA9E10}" srcOrd="0" destOrd="0" presId="urn:microsoft.com/office/officeart/2005/8/layout/default"/>
    <dgm:cxn modelId="{1D445A72-AE69-4E5F-9788-2319F6113CEE}" srcId="{AC9BDE6A-42EA-4C9F-8E82-78FC793BEC04}" destId="{2A6BAB3E-5E89-4E26-880D-F20F8A69C737}" srcOrd="0" destOrd="0" parTransId="{6695D7FD-1ACA-4363-B77B-4A192DF8AC3D}" sibTransId="{8CCB82A6-890F-469B-BC7A-85A929CFF529}"/>
    <dgm:cxn modelId="{1596B400-C106-194C-9127-E2B9B961FAD1}" type="presParOf" srcId="{3634332E-BAEE-D04E-B99B-7261B437A97B}" destId="{6BBF1AFD-3D72-6742-9EFE-2BF924AA9E1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15FA8B-88DF-418F-8115-096A2DD5AB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8AE6BB-6E81-4E46-8D5A-40611377D8D3}">
      <dgm:prSet/>
      <dgm:spPr/>
      <dgm:t>
        <a:bodyPr/>
        <a:lstStyle/>
        <a:p>
          <a:r>
            <a:rPr lang="en-US"/>
            <a:t>What role doe my patience play in my Forgiveness? </a:t>
          </a:r>
        </a:p>
      </dgm:t>
    </dgm:pt>
    <dgm:pt modelId="{E15ECEF5-C72A-44FC-A78A-51A3F357FE63}" type="parTrans" cxnId="{BD2EF4C4-B213-4416-A6F2-2BDC8BE02BFF}">
      <dgm:prSet/>
      <dgm:spPr/>
      <dgm:t>
        <a:bodyPr/>
        <a:lstStyle/>
        <a:p>
          <a:endParaRPr lang="en-US"/>
        </a:p>
      </dgm:t>
    </dgm:pt>
    <dgm:pt modelId="{83A3079C-10F5-4399-AE65-E33E6D4F5B94}" type="sibTrans" cxnId="{BD2EF4C4-B213-4416-A6F2-2BDC8BE02BFF}">
      <dgm:prSet/>
      <dgm:spPr/>
      <dgm:t>
        <a:bodyPr/>
        <a:lstStyle/>
        <a:p>
          <a:endParaRPr lang="en-US"/>
        </a:p>
      </dgm:t>
    </dgm:pt>
    <dgm:pt modelId="{1DC325D2-CF2C-4C47-9ABD-27AD8CBDF895}">
      <dgm:prSet/>
      <dgm:spPr/>
      <dgm:t>
        <a:bodyPr/>
        <a:lstStyle/>
        <a:p>
          <a:r>
            <a:rPr lang="en-US"/>
            <a:t>Am, I more or less able to forgive others when I am not being patient with them? </a:t>
          </a:r>
        </a:p>
      </dgm:t>
    </dgm:pt>
    <dgm:pt modelId="{8CADCF7D-7FA8-4E79-9E6B-802D28FF51B1}" type="parTrans" cxnId="{09666526-F2D6-4245-A1B5-057B009EBF04}">
      <dgm:prSet/>
      <dgm:spPr/>
      <dgm:t>
        <a:bodyPr/>
        <a:lstStyle/>
        <a:p>
          <a:endParaRPr lang="en-US"/>
        </a:p>
      </dgm:t>
    </dgm:pt>
    <dgm:pt modelId="{1C76BD04-A22E-415B-A1BF-3F6BA72FA757}" type="sibTrans" cxnId="{09666526-F2D6-4245-A1B5-057B009EBF04}">
      <dgm:prSet/>
      <dgm:spPr/>
      <dgm:t>
        <a:bodyPr/>
        <a:lstStyle/>
        <a:p>
          <a:endParaRPr lang="en-US"/>
        </a:p>
      </dgm:t>
    </dgm:pt>
    <dgm:pt modelId="{EF9BF1E7-4B15-4D94-9E4C-BA50E1A2392D}">
      <dgm:prSet/>
      <dgm:spPr/>
      <dgm:t>
        <a:bodyPr/>
        <a:lstStyle/>
        <a:p>
          <a:r>
            <a:rPr lang="en-US"/>
            <a:t>Am I not more likely to be able to patient with those that I can forgive? </a:t>
          </a:r>
        </a:p>
      </dgm:t>
    </dgm:pt>
    <dgm:pt modelId="{28B5FD1F-3D9A-40F8-A575-4B6A3FF527AE}" type="parTrans" cxnId="{97DD8418-AE94-4A02-A95E-20D299E3A00E}">
      <dgm:prSet/>
      <dgm:spPr/>
      <dgm:t>
        <a:bodyPr/>
        <a:lstStyle/>
        <a:p>
          <a:endParaRPr lang="en-US"/>
        </a:p>
      </dgm:t>
    </dgm:pt>
    <dgm:pt modelId="{AAA2CABB-61EC-43E4-8E91-94E65D452F84}" type="sibTrans" cxnId="{97DD8418-AE94-4A02-A95E-20D299E3A00E}">
      <dgm:prSet/>
      <dgm:spPr/>
      <dgm:t>
        <a:bodyPr/>
        <a:lstStyle/>
        <a:p>
          <a:endParaRPr lang="en-US"/>
        </a:p>
      </dgm:t>
    </dgm:pt>
    <dgm:pt modelId="{CAC12CDC-12EC-4F49-9BE0-6B50FF501CD6}">
      <dgm:prSet/>
      <dgm:spPr/>
      <dgm:t>
        <a:bodyPr/>
        <a:lstStyle/>
        <a:p>
          <a:r>
            <a:rPr lang="en-US"/>
            <a:t>Am I not more able to be patient during time of hardship if I can seek forgiveness and be forgiven?  </a:t>
          </a:r>
        </a:p>
      </dgm:t>
    </dgm:pt>
    <dgm:pt modelId="{23AF5455-8C0C-40DC-85D9-E42F19C74242}" type="parTrans" cxnId="{9A19DEFB-FB59-4ABA-87FD-6E7BED95D0D3}">
      <dgm:prSet/>
      <dgm:spPr/>
      <dgm:t>
        <a:bodyPr/>
        <a:lstStyle/>
        <a:p>
          <a:endParaRPr lang="en-US"/>
        </a:p>
      </dgm:t>
    </dgm:pt>
    <dgm:pt modelId="{DEDE90BE-831D-4CC8-8D4A-1D665D49B4AD}" type="sibTrans" cxnId="{9A19DEFB-FB59-4ABA-87FD-6E7BED95D0D3}">
      <dgm:prSet/>
      <dgm:spPr/>
      <dgm:t>
        <a:bodyPr/>
        <a:lstStyle/>
        <a:p>
          <a:endParaRPr lang="en-US"/>
        </a:p>
      </dgm:t>
    </dgm:pt>
    <dgm:pt modelId="{0D04F87F-0983-434A-BC1C-1BB1BB65F8D9}">
      <dgm:prSet/>
      <dgm:spPr/>
      <dgm:t>
        <a:bodyPr/>
        <a:lstStyle/>
        <a:p>
          <a:r>
            <a:rPr lang="en-US"/>
            <a:t>How can my forgiveness help me to become more patient? </a:t>
          </a:r>
        </a:p>
      </dgm:t>
    </dgm:pt>
    <dgm:pt modelId="{EB6A05D7-4AB2-49BF-884E-6AC71A627A08}" type="parTrans" cxnId="{DD81F124-CF08-4C51-8F35-5C3DD7C841B4}">
      <dgm:prSet/>
      <dgm:spPr/>
      <dgm:t>
        <a:bodyPr/>
        <a:lstStyle/>
        <a:p>
          <a:endParaRPr lang="en-US"/>
        </a:p>
      </dgm:t>
    </dgm:pt>
    <dgm:pt modelId="{A952CED1-E7E8-443D-8D7D-5D69DF7BB943}" type="sibTrans" cxnId="{DD81F124-CF08-4C51-8F35-5C3DD7C841B4}">
      <dgm:prSet/>
      <dgm:spPr/>
      <dgm:t>
        <a:bodyPr/>
        <a:lstStyle/>
        <a:p>
          <a:endParaRPr lang="en-US"/>
        </a:p>
      </dgm:t>
    </dgm:pt>
    <dgm:pt modelId="{D035A4A7-ED7B-4AF1-A05B-223A74991E7F}">
      <dgm:prSet/>
      <dgm:spPr/>
      <dgm:t>
        <a:bodyPr/>
        <a:lstStyle/>
        <a:p>
          <a:r>
            <a:rPr lang="en-US"/>
            <a:t>How can my patience help me to become more Forgiving and more able to seek forgiveness? </a:t>
          </a:r>
        </a:p>
      </dgm:t>
    </dgm:pt>
    <dgm:pt modelId="{F0C60818-0AA1-4311-ACC7-E8D401495DC5}" type="parTrans" cxnId="{F801E04B-008E-4A8B-9541-D5B1B002785C}">
      <dgm:prSet/>
      <dgm:spPr/>
      <dgm:t>
        <a:bodyPr/>
        <a:lstStyle/>
        <a:p>
          <a:endParaRPr lang="en-US"/>
        </a:p>
      </dgm:t>
    </dgm:pt>
    <dgm:pt modelId="{B50E680B-FA6F-4CF3-A448-B61A9CBAB59E}" type="sibTrans" cxnId="{F801E04B-008E-4A8B-9541-D5B1B002785C}">
      <dgm:prSet/>
      <dgm:spPr/>
      <dgm:t>
        <a:bodyPr/>
        <a:lstStyle/>
        <a:p>
          <a:endParaRPr lang="en-US"/>
        </a:p>
      </dgm:t>
    </dgm:pt>
    <dgm:pt modelId="{C645EB44-FAB8-394F-BC1C-2803769E46FA}" type="pres">
      <dgm:prSet presAssocID="{CF15FA8B-88DF-418F-8115-096A2DD5AB7B}" presName="linear" presStyleCnt="0">
        <dgm:presLayoutVars>
          <dgm:animLvl val="lvl"/>
          <dgm:resizeHandles val="exact"/>
        </dgm:presLayoutVars>
      </dgm:prSet>
      <dgm:spPr/>
    </dgm:pt>
    <dgm:pt modelId="{5DA55CA2-A82B-9D4D-80EE-0CED6471467D}" type="pres">
      <dgm:prSet presAssocID="{F18AE6BB-6E81-4E46-8D5A-40611377D8D3}" presName="parentText" presStyleLbl="node1" presStyleIdx="0" presStyleCnt="6">
        <dgm:presLayoutVars>
          <dgm:chMax val="0"/>
          <dgm:bulletEnabled val="1"/>
        </dgm:presLayoutVars>
      </dgm:prSet>
      <dgm:spPr/>
    </dgm:pt>
    <dgm:pt modelId="{C5879BD6-9B06-8446-99AF-575746ED8266}" type="pres">
      <dgm:prSet presAssocID="{83A3079C-10F5-4399-AE65-E33E6D4F5B94}" presName="spacer" presStyleCnt="0"/>
      <dgm:spPr/>
    </dgm:pt>
    <dgm:pt modelId="{1B9F6341-FA33-504C-8A80-C618B908800C}" type="pres">
      <dgm:prSet presAssocID="{1DC325D2-CF2C-4C47-9ABD-27AD8CBDF895}" presName="parentText" presStyleLbl="node1" presStyleIdx="1" presStyleCnt="6">
        <dgm:presLayoutVars>
          <dgm:chMax val="0"/>
          <dgm:bulletEnabled val="1"/>
        </dgm:presLayoutVars>
      </dgm:prSet>
      <dgm:spPr/>
    </dgm:pt>
    <dgm:pt modelId="{2DD8787C-0E5F-3543-AF96-770F7AF64419}" type="pres">
      <dgm:prSet presAssocID="{1C76BD04-A22E-415B-A1BF-3F6BA72FA757}" presName="spacer" presStyleCnt="0"/>
      <dgm:spPr/>
    </dgm:pt>
    <dgm:pt modelId="{B0808DB0-8938-074C-9176-0CE3A78C40F7}" type="pres">
      <dgm:prSet presAssocID="{EF9BF1E7-4B15-4D94-9E4C-BA50E1A2392D}" presName="parentText" presStyleLbl="node1" presStyleIdx="2" presStyleCnt="6">
        <dgm:presLayoutVars>
          <dgm:chMax val="0"/>
          <dgm:bulletEnabled val="1"/>
        </dgm:presLayoutVars>
      </dgm:prSet>
      <dgm:spPr/>
    </dgm:pt>
    <dgm:pt modelId="{5036785F-1534-784F-96D9-4F557B0037C5}" type="pres">
      <dgm:prSet presAssocID="{AAA2CABB-61EC-43E4-8E91-94E65D452F84}" presName="spacer" presStyleCnt="0"/>
      <dgm:spPr/>
    </dgm:pt>
    <dgm:pt modelId="{96E4315B-FA67-E348-8B21-9FAC9F8B375C}" type="pres">
      <dgm:prSet presAssocID="{CAC12CDC-12EC-4F49-9BE0-6B50FF501CD6}" presName="parentText" presStyleLbl="node1" presStyleIdx="3" presStyleCnt="6">
        <dgm:presLayoutVars>
          <dgm:chMax val="0"/>
          <dgm:bulletEnabled val="1"/>
        </dgm:presLayoutVars>
      </dgm:prSet>
      <dgm:spPr/>
    </dgm:pt>
    <dgm:pt modelId="{07006614-BAD9-B645-BFF5-FB3FC6B648AA}" type="pres">
      <dgm:prSet presAssocID="{DEDE90BE-831D-4CC8-8D4A-1D665D49B4AD}" presName="spacer" presStyleCnt="0"/>
      <dgm:spPr/>
    </dgm:pt>
    <dgm:pt modelId="{386F2E2A-BAD5-E04B-9414-37B937148059}" type="pres">
      <dgm:prSet presAssocID="{0D04F87F-0983-434A-BC1C-1BB1BB65F8D9}" presName="parentText" presStyleLbl="node1" presStyleIdx="4" presStyleCnt="6">
        <dgm:presLayoutVars>
          <dgm:chMax val="0"/>
          <dgm:bulletEnabled val="1"/>
        </dgm:presLayoutVars>
      </dgm:prSet>
      <dgm:spPr/>
    </dgm:pt>
    <dgm:pt modelId="{1459A477-A8CD-6046-85A7-36AEB29FC73F}" type="pres">
      <dgm:prSet presAssocID="{A952CED1-E7E8-443D-8D7D-5D69DF7BB943}" presName="spacer" presStyleCnt="0"/>
      <dgm:spPr/>
    </dgm:pt>
    <dgm:pt modelId="{468AD224-5121-C54A-BA2B-5D875B73E568}" type="pres">
      <dgm:prSet presAssocID="{D035A4A7-ED7B-4AF1-A05B-223A74991E7F}" presName="parentText" presStyleLbl="node1" presStyleIdx="5" presStyleCnt="6">
        <dgm:presLayoutVars>
          <dgm:chMax val="0"/>
          <dgm:bulletEnabled val="1"/>
        </dgm:presLayoutVars>
      </dgm:prSet>
      <dgm:spPr/>
    </dgm:pt>
  </dgm:ptLst>
  <dgm:cxnLst>
    <dgm:cxn modelId="{97DD8418-AE94-4A02-A95E-20D299E3A00E}" srcId="{CF15FA8B-88DF-418F-8115-096A2DD5AB7B}" destId="{EF9BF1E7-4B15-4D94-9E4C-BA50E1A2392D}" srcOrd="2" destOrd="0" parTransId="{28B5FD1F-3D9A-40F8-A575-4B6A3FF527AE}" sibTransId="{AAA2CABB-61EC-43E4-8E91-94E65D452F84}"/>
    <dgm:cxn modelId="{DD81F124-CF08-4C51-8F35-5C3DD7C841B4}" srcId="{CF15FA8B-88DF-418F-8115-096A2DD5AB7B}" destId="{0D04F87F-0983-434A-BC1C-1BB1BB65F8D9}" srcOrd="4" destOrd="0" parTransId="{EB6A05D7-4AB2-49BF-884E-6AC71A627A08}" sibTransId="{A952CED1-E7E8-443D-8D7D-5D69DF7BB943}"/>
    <dgm:cxn modelId="{09666526-F2D6-4245-A1B5-057B009EBF04}" srcId="{CF15FA8B-88DF-418F-8115-096A2DD5AB7B}" destId="{1DC325D2-CF2C-4C47-9ABD-27AD8CBDF895}" srcOrd="1" destOrd="0" parTransId="{8CADCF7D-7FA8-4E79-9E6B-802D28FF51B1}" sibTransId="{1C76BD04-A22E-415B-A1BF-3F6BA72FA757}"/>
    <dgm:cxn modelId="{F801E04B-008E-4A8B-9541-D5B1B002785C}" srcId="{CF15FA8B-88DF-418F-8115-096A2DD5AB7B}" destId="{D035A4A7-ED7B-4AF1-A05B-223A74991E7F}" srcOrd="5" destOrd="0" parTransId="{F0C60818-0AA1-4311-ACC7-E8D401495DC5}" sibTransId="{B50E680B-FA6F-4CF3-A448-B61A9CBAB59E}"/>
    <dgm:cxn modelId="{B2B3A96F-3EAB-094F-99A6-DBE7B664CBF5}" type="presOf" srcId="{1DC325D2-CF2C-4C47-9ABD-27AD8CBDF895}" destId="{1B9F6341-FA33-504C-8A80-C618B908800C}" srcOrd="0" destOrd="0" presId="urn:microsoft.com/office/officeart/2005/8/layout/vList2"/>
    <dgm:cxn modelId="{EB3A4574-D644-A34D-B76F-E6EF763C52F2}" type="presOf" srcId="{CAC12CDC-12EC-4F49-9BE0-6B50FF501CD6}" destId="{96E4315B-FA67-E348-8B21-9FAC9F8B375C}" srcOrd="0" destOrd="0" presId="urn:microsoft.com/office/officeart/2005/8/layout/vList2"/>
    <dgm:cxn modelId="{7ED392A8-107E-9940-850A-A964922BB85E}" type="presOf" srcId="{CF15FA8B-88DF-418F-8115-096A2DD5AB7B}" destId="{C645EB44-FAB8-394F-BC1C-2803769E46FA}" srcOrd="0" destOrd="0" presId="urn:microsoft.com/office/officeart/2005/8/layout/vList2"/>
    <dgm:cxn modelId="{E61760B4-E023-E547-B4DE-79B451818D04}" type="presOf" srcId="{F18AE6BB-6E81-4E46-8D5A-40611377D8D3}" destId="{5DA55CA2-A82B-9D4D-80EE-0CED6471467D}" srcOrd="0" destOrd="0" presId="urn:microsoft.com/office/officeart/2005/8/layout/vList2"/>
    <dgm:cxn modelId="{827E2AB7-12C3-2F44-9261-426CDB4B2D20}" type="presOf" srcId="{0D04F87F-0983-434A-BC1C-1BB1BB65F8D9}" destId="{386F2E2A-BAD5-E04B-9414-37B937148059}" srcOrd="0" destOrd="0" presId="urn:microsoft.com/office/officeart/2005/8/layout/vList2"/>
    <dgm:cxn modelId="{BD2EF4C4-B213-4416-A6F2-2BDC8BE02BFF}" srcId="{CF15FA8B-88DF-418F-8115-096A2DD5AB7B}" destId="{F18AE6BB-6E81-4E46-8D5A-40611377D8D3}" srcOrd="0" destOrd="0" parTransId="{E15ECEF5-C72A-44FC-A78A-51A3F357FE63}" sibTransId="{83A3079C-10F5-4399-AE65-E33E6D4F5B94}"/>
    <dgm:cxn modelId="{F6CF9FFB-02D9-1945-87E7-F6F9E71BF177}" type="presOf" srcId="{D035A4A7-ED7B-4AF1-A05B-223A74991E7F}" destId="{468AD224-5121-C54A-BA2B-5D875B73E568}" srcOrd="0" destOrd="0" presId="urn:microsoft.com/office/officeart/2005/8/layout/vList2"/>
    <dgm:cxn modelId="{9A19DEFB-FB59-4ABA-87FD-6E7BED95D0D3}" srcId="{CF15FA8B-88DF-418F-8115-096A2DD5AB7B}" destId="{CAC12CDC-12EC-4F49-9BE0-6B50FF501CD6}" srcOrd="3" destOrd="0" parTransId="{23AF5455-8C0C-40DC-85D9-E42F19C74242}" sibTransId="{DEDE90BE-831D-4CC8-8D4A-1D665D49B4AD}"/>
    <dgm:cxn modelId="{6A22C3FE-C446-B44A-AA57-8FE541D7789A}" type="presOf" srcId="{EF9BF1E7-4B15-4D94-9E4C-BA50E1A2392D}" destId="{B0808DB0-8938-074C-9176-0CE3A78C40F7}" srcOrd="0" destOrd="0" presId="urn:microsoft.com/office/officeart/2005/8/layout/vList2"/>
    <dgm:cxn modelId="{5D7B0028-B3BA-2745-8848-332FC70F7B8B}" type="presParOf" srcId="{C645EB44-FAB8-394F-BC1C-2803769E46FA}" destId="{5DA55CA2-A82B-9D4D-80EE-0CED6471467D}" srcOrd="0" destOrd="0" presId="urn:microsoft.com/office/officeart/2005/8/layout/vList2"/>
    <dgm:cxn modelId="{22A337D7-2ADD-7B4A-93A9-49F39B6E7968}" type="presParOf" srcId="{C645EB44-FAB8-394F-BC1C-2803769E46FA}" destId="{C5879BD6-9B06-8446-99AF-575746ED8266}" srcOrd="1" destOrd="0" presId="urn:microsoft.com/office/officeart/2005/8/layout/vList2"/>
    <dgm:cxn modelId="{55AB7D8D-1E7B-B64C-845C-DB6DCF2CC49F}" type="presParOf" srcId="{C645EB44-FAB8-394F-BC1C-2803769E46FA}" destId="{1B9F6341-FA33-504C-8A80-C618B908800C}" srcOrd="2" destOrd="0" presId="urn:microsoft.com/office/officeart/2005/8/layout/vList2"/>
    <dgm:cxn modelId="{66A44778-FB77-FF4B-9097-F2EB2A5A8A95}" type="presParOf" srcId="{C645EB44-FAB8-394F-BC1C-2803769E46FA}" destId="{2DD8787C-0E5F-3543-AF96-770F7AF64419}" srcOrd="3" destOrd="0" presId="urn:microsoft.com/office/officeart/2005/8/layout/vList2"/>
    <dgm:cxn modelId="{FAF97ED7-3A6D-EB49-8AFD-4ABDD8E2887A}" type="presParOf" srcId="{C645EB44-FAB8-394F-BC1C-2803769E46FA}" destId="{B0808DB0-8938-074C-9176-0CE3A78C40F7}" srcOrd="4" destOrd="0" presId="urn:microsoft.com/office/officeart/2005/8/layout/vList2"/>
    <dgm:cxn modelId="{F5279451-5072-D94B-B2C2-6E30130CBA25}" type="presParOf" srcId="{C645EB44-FAB8-394F-BC1C-2803769E46FA}" destId="{5036785F-1534-784F-96D9-4F557B0037C5}" srcOrd="5" destOrd="0" presId="urn:microsoft.com/office/officeart/2005/8/layout/vList2"/>
    <dgm:cxn modelId="{4E8F1533-A0A3-984B-B699-8354628537FF}" type="presParOf" srcId="{C645EB44-FAB8-394F-BC1C-2803769E46FA}" destId="{96E4315B-FA67-E348-8B21-9FAC9F8B375C}" srcOrd="6" destOrd="0" presId="urn:microsoft.com/office/officeart/2005/8/layout/vList2"/>
    <dgm:cxn modelId="{E1ED160E-8CE4-4843-AE4C-962329F6C7F6}" type="presParOf" srcId="{C645EB44-FAB8-394F-BC1C-2803769E46FA}" destId="{07006614-BAD9-B645-BFF5-FB3FC6B648AA}" srcOrd="7" destOrd="0" presId="urn:microsoft.com/office/officeart/2005/8/layout/vList2"/>
    <dgm:cxn modelId="{0E0667E0-8373-BF45-AD4B-837F74B50697}" type="presParOf" srcId="{C645EB44-FAB8-394F-BC1C-2803769E46FA}" destId="{386F2E2A-BAD5-E04B-9414-37B937148059}" srcOrd="8" destOrd="0" presId="urn:microsoft.com/office/officeart/2005/8/layout/vList2"/>
    <dgm:cxn modelId="{7E9A946D-1306-A64B-8F60-C2391FD6115A}" type="presParOf" srcId="{C645EB44-FAB8-394F-BC1C-2803769E46FA}" destId="{1459A477-A8CD-6046-85A7-36AEB29FC73F}" srcOrd="9" destOrd="0" presId="urn:microsoft.com/office/officeart/2005/8/layout/vList2"/>
    <dgm:cxn modelId="{9D8A8E9C-A943-404B-9033-848E263394A4}" type="presParOf" srcId="{C645EB44-FAB8-394F-BC1C-2803769E46FA}" destId="{468AD224-5121-C54A-BA2B-5D875B73E56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DEA2F-ECC8-474D-BBBC-5C42FCE06A56}">
      <dsp:nvSpPr>
        <dsp:cNvPr id="0" name=""/>
        <dsp:cNvSpPr/>
      </dsp:nvSpPr>
      <dsp:spPr>
        <a:xfrm>
          <a:off x="0" y="623"/>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42F90-8E2F-E244-8244-6728879B6919}">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What do I understand by my ‘Patience?’ and why?</a:t>
          </a:r>
        </a:p>
      </dsp:txBody>
      <dsp:txXfrm>
        <a:off x="0" y="623"/>
        <a:ext cx="6492875" cy="729164"/>
      </dsp:txXfrm>
    </dsp:sp>
    <dsp:sp modelId="{2EA92403-7EB9-894A-8F49-61C50AF25D5B}">
      <dsp:nvSpPr>
        <dsp:cNvPr id="0" name=""/>
        <dsp:cNvSpPr/>
      </dsp:nvSpPr>
      <dsp:spPr>
        <a:xfrm>
          <a:off x="0" y="729788"/>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AD76A-3104-724A-95AC-A4ACFE57E628}">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Would there be a need for patience without hardship and struggle? How can the tests of life help us become more patient?</a:t>
          </a:r>
        </a:p>
      </dsp:txBody>
      <dsp:txXfrm>
        <a:off x="0" y="729788"/>
        <a:ext cx="6492875" cy="729164"/>
      </dsp:txXfrm>
    </dsp:sp>
    <dsp:sp modelId="{761BD0BF-B149-D049-ACFD-A045E3D8ACC7}">
      <dsp:nvSpPr>
        <dsp:cNvPr id="0" name=""/>
        <dsp:cNvSpPr/>
      </dsp:nvSpPr>
      <dsp:spPr>
        <a:xfrm>
          <a:off x="0" y="145895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16D96-5B60-9B43-891E-B6CF3DC52218}">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What do I understand by Free will? Is it my choice to be or not to be patient? </a:t>
          </a:r>
        </a:p>
      </dsp:txBody>
      <dsp:txXfrm>
        <a:off x="0" y="1458952"/>
        <a:ext cx="6492875" cy="729164"/>
      </dsp:txXfrm>
    </dsp:sp>
    <dsp:sp modelId="{63F02ED0-D941-A946-92BE-E0B97E675A0B}">
      <dsp:nvSpPr>
        <dsp:cNvPr id="0" name=""/>
        <dsp:cNvSpPr/>
      </dsp:nvSpPr>
      <dsp:spPr>
        <a:xfrm>
          <a:off x="0" y="2188117"/>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C32FD-737D-0C4F-BC76-E15992647A21}">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Would the requirement for ‘Patience’ exist if there was no:</a:t>
          </a:r>
        </a:p>
      </dsp:txBody>
      <dsp:txXfrm>
        <a:off x="0" y="2188117"/>
        <a:ext cx="6492875" cy="729164"/>
      </dsp:txXfrm>
    </dsp:sp>
    <dsp:sp modelId="{19D8F4E9-2BBC-BC41-A240-29687A5BEC80}">
      <dsp:nvSpPr>
        <dsp:cNvPr id="0" name=""/>
        <dsp:cNvSpPr/>
      </dsp:nvSpPr>
      <dsp:spPr>
        <a:xfrm>
          <a:off x="0" y="291728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84B6C-1392-8B47-BF30-05EBE1E85A9D}">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-free will, anger, lust, envy, greed, sloth, fear of loss, hardship, struggles, sorrow or ego?</a:t>
          </a:r>
        </a:p>
      </dsp:txBody>
      <dsp:txXfrm>
        <a:off x="0" y="2917282"/>
        <a:ext cx="6492875" cy="729164"/>
      </dsp:txXfrm>
    </dsp:sp>
    <dsp:sp modelId="{0AE02203-EF01-DF4D-B85E-E817251CD9DE}">
      <dsp:nvSpPr>
        <dsp:cNvPr id="0" name=""/>
        <dsp:cNvSpPr/>
      </dsp:nvSpPr>
      <dsp:spPr>
        <a:xfrm>
          <a:off x="0" y="3646447"/>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DF9A-D18A-2840-BB59-704161B4DD6E}">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Would there be a requirement for ‘Patience’ without the Relationship?</a:t>
          </a:r>
        </a:p>
      </dsp:txBody>
      <dsp:txXfrm>
        <a:off x="0" y="3646447"/>
        <a:ext cx="6492875" cy="729164"/>
      </dsp:txXfrm>
    </dsp:sp>
    <dsp:sp modelId="{2CDB8DA3-DFCD-BF43-A26C-F338C5346568}">
      <dsp:nvSpPr>
        <dsp:cNvPr id="0" name=""/>
        <dsp:cNvSpPr/>
      </dsp:nvSpPr>
      <dsp:spPr>
        <a:xfrm>
          <a:off x="0" y="4375611"/>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0E4BE-5B58-614A-8378-6B67259DE73F}">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How can I transform myself into being more patient through the willing ‘surrender’ to the Will of One  which is Higher than Myself?</a:t>
          </a:r>
        </a:p>
      </dsp:txBody>
      <dsp:txXfrm>
        <a:off x="0" y="4375611"/>
        <a:ext cx="6492875" cy="7291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8F8B5-6212-6D48-AB01-31134DEE73FD}">
      <dsp:nvSpPr>
        <dsp:cNvPr id="0" name=""/>
        <dsp:cNvSpPr/>
      </dsp:nvSpPr>
      <dsp:spPr>
        <a:xfrm>
          <a:off x="0" y="48653"/>
          <a:ext cx="6263640"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role does my patience play in my Love?</a:t>
          </a:r>
        </a:p>
      </dsp:txBody>
      <dsp:txXfrm>
        <a:off x="31028" y="79681"/>
        <a:ext cx="6201584" cy="573546"/>
      </dsp:txXfrm>
    </dsp:sp>
    <dsp:sp modelId="{6EDFAB5B-ABD5-4643-9A6A-9BD4F3F88739}">
      <dsp:nvSpPr>
        <dsp:cNvPr id="0" name=""/>
        <dsp:cNvSpPr/>
      </dsp:nvSpPr>
      <dsp:spPr>
        <a:xfrm>
          <a:off x="0" y="730336"/>
          <a:ext cx="6263640" cy="635602"/>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is love without patience? How can patience teach us how to love more? How can love teach us how to be more patient? </a:t>
          </a:r>
        </a:p>
      </dsp:txBody>
      <dsp:txXfrm>
        <a:off x="31028" y="761364"/>
        <a:ext cx="6201584" cy="573546"/>
      </dsp:txXfrm>
    </dsp:sp>
    <dsp:sp modelId="{C5DAAA23-27D8-264F-8157-D69248F65C7D}">
      <dsp:nvSpPr>
        <dsp:cNvPr id="0" name=""/>
        <dsp:cNvSpPr/>
      </dsp:nvSpPr>
      <dsp:spPr>
        <a:xfrm>
          <a:off x="0" y="1412018"/>
          <a:ext cx="6263640" cy="635602"/>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Am I able to be more or less patient with the one that I love?</a:t>
          </a:r>
        </a:p>
      </dsp:txBody>
      <dsp:txXfrm>
        <a:off x="31028" y="1443046"/>
        <a:ext cx="6201584" cy="573546"/>
      </dsp:txXfrm>
    </dsp:sp>
    <dsp:sp modelId="{83D3387B-2A2F-FB4B-9C9B-E0E80FC31F63}">
      <dsp:nvSpPr>
        <dsp:cNvPr id="0" name=""/>
        <dsp:cNvSpPr/>
      </dsp:nvSpPr>
      <dsp:spPr>
        <a:xfrm>
          <a:off x="0" y="2093701"/>
          <a:ext cx="6263640" cy="635602"/>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Am I more or less able to express love to the one that I am patient with?</a:t>
          </a:r>
        </a:p>
      </dsp:txBody>
      <dsp:txXfrm>
        <a:off x="31028" y="2124729"/>
        <a:ext cx="6201584" cy="573546"/>
      </dsp:txXfrm>
    </dsp:sp>
    <dsp:sp modelId="{0E7DEA34-987C-5948-9A20-9FE9D569533E}">
      <dsp:nvSpPr>
        <dsp:cNvPr id="0" name=""/>
        <dsp:cNvSpPr/>
      </dsp:nvSpPr>
      <dsp:spPr>
        <a:xfrm>
          <a:off x="0" y="2775383"/>
          <a:ext cx="6263640" cy="635602"/>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can my Love for my Creator and for others, help me to become more patient?</a:t>
          </a:r>
        </a:p>
      </dsp:txBody>
      <dsp:txXfrm>
        <a:off x="31028" y="2806411"/>
        <a:ext cx="6201584" cy="573546"/>
      </dsp:txXfrm>
    </dsp:sp>
    <dsp:sp modelId="{BDE2B90C-F606-AC4A-8043-757B8A511BCB}">
      <dsp:nvSpPr>
        <dsp:cNvPr id="0" name=""/>
        <dsp:cNvSpPr/>
      </dsp:nvSpPr>
      <dsp:spPr>
        <a:xfrm>
          <a:off x="0" y="3457066"/>
          <a:ext cx="6263640" cy="635602"/>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can my patience during challenging times of hardship and struggle help me to feel more Love for my Creator and for others?</a:t>
          </a:r>
        </a:p>
      </dsp:txBody>
      <dsp:txXfrm>
        <a:off x="31028" y="3488094"/>
        <a:ext cx="6201584" cy="573546"/>
      </dsp:txXfrm>
    </dsp:sp>
    <dsp:sp modelId="{DF07C326-6536-7840-BF7D-4C1A0D2BE826}">
      <dsp:nvSpPr>
        <dsp:cNvPr id="0" name=""/>
        <dsp:cNvSpPr/>
      </dsp:nvSpPr>
      <dsp:spPr>
        <a:xfrm>
          <a:off x="0" y="4138749"/>
          <a:ext cx="6263640" cy="635602"/>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Can I Love without a relationship? Can I sustain a relationship without patience?</a:t>
          </a:r>
        </a:p>
      </dsp:txBody>
      <dsp:txXfrm>
        <a:off x="31028" y="4169777"/>
        <a:ext cx="6201584" cy="573546"/>
      </dsp:txXfrm>
    </dsp:sp>
    <dsp:sp modelId="{6C87791A-47D4-574D-9DD3-49B929E16025}">
      <dsp:nvSpPr>
        <dsp:cNvPr id="0" name=""/>
        <dsp:cNvSpPr/>
      </dsp:nvSpPr>
      <dsp:spPr>
        <a:xfrm>
          <a:off x="0" y="4820431"/>
          <a:ext cx="6263640" cy="6356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can working on my love help me to become more patient? How can working on my patience help me to become more loving?</a:t>
          </a:r>
        </a:p>
      </dsp:txBody>
      <dsp:txXfrm>
        <a:off x="31028" y="4851459"/>
        <a:ext cx="6201584" cy="573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81214-B307-C848-8234-C5D75275B958}">
      <dsp:nvSpPr>
        <dsp:cNvPr id="0" name=""/>
        <dsp:cNvSpPr/>
      </dsp:nvSpPr>
      <dsp:spPr>
        <a:xfrm>
          <a:off x="0" y="94139"/>
          <a:ext cx="626364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role does my Patience play in my Compassion?</a:t>
          </a:r>
        </a:p>
      </dsp:txBody>
      <dsp:txXfrm>
        <a:off x="34906" y="129045"/>
        <a:ext cx="6193828" cy="645240"/>
      </dsp:txXfrm>
    </dsp:sp>
    <dsp:sp modelId="{E66DBEAD-17C1-6C4A-B113-9E7017A21E78}">
      <dsp:nvSpPr>
        <dsp:cNvPr id="0" name=""/>
        <dsp:cNvSpPr/>
      </dsp:nvSpPr>
      <dsp:spPr>
        <a:xfrm>
          <a:off x="0" y="861031"/>
          <a:ext cx="6263640" cy="715052"/>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Am I able to be more or less patient with the one that I have  compassion for?</a:t>
          </a:r>
        </a:p>
      </dsp:txBody>
      <dsp:txXfrm>
        <a:off x="34906" y="895937"/>
        <a:ext cx="6193828" cy="645240"/>
      </dsp:txXfrm>
    </dsp:sp>
    <dsp:sp modelId="{89F3BE74-06CF-444E-8CA0-6E8E474C293E}">
      <dsp:nvSpPr>
        <dsp:cNvPr id="0" name=""/>
        <dsp:cNvSpPr/>
      </dsp:nvSpPr>
      <dsp:spPr>
        <a:xfrm>
          <a:off x="0" y="1627924"/>
          <a:ext cx="6263640" cy="71505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Am I not more able to express compassion to the one that I have patience towards?</a:t>
          </a:r>
        </a:p>
      </dsp:txBody>
      <dsp:txXfrm>
        <a:off x="34906" y="1662830"/>
        <a:ext cx="6193828" cy="645240"/>
      </dsp:txXfrm>
    </dsp:sp>
    <dsp:sp modelId="{5BA40106-AAFD-3244-86A6-69847BA23AFA}">
      <dsp:nvSpPr>
        <dsp:cNvPr id="0" name=""/>
        <dsp:cNvSpPr/>
      </dsp:nvSpPr>
      <dsp:spPr>
        <a:xfrm>
          <a:off x="0" y="2394817"/>
          <a:ext cx="6263640" cy="71505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can my Compassion for my Creator and for others help me to have more patience?</a:t>
          </a:r>
        </a:p>
      </dsp:txBody>
      <dsp:txXfrm>
        <a:off x="34906" y="2429723"/>
        <a:ext cx="6193828" cy="645240"/>
      </dsp:txXfrm>
    </dsp:sp>
    <dsp:sp modelId="{6D534A02-C9D7-1C4C-BD85-163542E2AC21}">
      <dsp:nvSpPr>
        <dsp:cNvPr id="0" name=""/>
        <dsp:cNvSpPr/>
      </dsp:nvSpPr>
      <dsp:spPr>
        <a:xfrm>
          <a:off x="0" y="3161710"/>
          <a:ext cx="6263640" cy="71505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can my compassion for my Creator and for others help me to have more patience during times of hardship and struggle?</a:t>
          </a:r>
        </a:p>
      </dsp:txBody>
      <dsp:txXfrm>
        <a:off x="34906" y="3196616"/>
        <a:ext cx="6193828" cy="645240"/>
      </dsp:txXfrm>
    </dsp:sp>
    <dsp:sp modelId="{4D041167-9B11-0E42-BEFE-0BDF12B358BD}">
      <dsp:nvSpPr>
        <dsp:cNvPr id="0" name=""/>
        <dsp:cNvSpPr/>
      </dsp:nvSpPr>
      <dsp:spPr>
        <a:xfrm>
          <a:off x="0" y="3928603"/>
          <a:ext cx="6263640" cy="715052"/>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can working on my compassion help me to become more patient?</a:t>
          </a:r>
        </a:p>
      </dsp:txBody>
      <dsp:txXfrm>
        <a:off x="34906" y="3963509"/>
        <a:ext cx="6193828" cy="645240"/>
      </dsp:txXfrm>
    </dsp:sp>
    <dsp:sp modelId="{723D43E4-08F3-9A4D-BF1A-29A0CC6BD858}">
      <dsp:nvSpPr>
        <dsp:cNvPr id="0" name=""/>
        <dsp:cNvSpPr/>
      </dsp:nvSpPr>
      <dsp:spPr>
        <a:xfrm>
          <a:off x="0" y="4695496"/>
          <a:ext cx="6263640" cy="7150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can working on my patience help me to become more compassionate?</a:t>
          </a:r>
        </a:p>
      </dsp:txBody>
      <dsp:txXfrm>
        <a:off x="34906" y="4730402"/>
        <a:ext cx="6193828" cy="645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A43BB-8190-544C-B643-F7473A309F0A}">
      <dsp:nvSpPr>
        <dsp:cNvPr id="0" name=""/>
        <dsp:cNvSpPr/>
      </dsp:nvSpPr>
      <dsp:spPr>
        <a:xfrm>
          <a:off x="0" y="1009"/>
          <a:ext cx="6263640" cy="10659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What role does my patience play in my humility?</a:t>
          </a:r>
        </a:p>
      </dsp:txBody>
      <dsp:txXfrm>
        <a:off x="52037" y="53046"/>
        <a:ext cx="6159566" cy="961899"/>
      </dsp:txXfrm>
    </dsp:sp>
    <dsp:sp modelId="{5EAAEBFD-C74C-324E-B0DE-1949ED14E575}">
      <dsp:nvSpPr>
        <dsp:cNvPr id="0" name=""/>
        <dsp:cNvSpPr/>
      </dsp:nvSpPr>
      <dsp:spPr>
        <a:xfrm>
          <a:off x="0" y="1110183"/>
          <a:ext cx="6263640" cy="106597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Am I more or less likely to be patient if I am humble? Am I more or less likely to show patience towards others if I believe myself to be ‘better’ than they are?</a:t>
          </a:r>
        </a:p>
      </dsp:txBody>
      <dsp:txXfrm>
        <a:off x="52037" y="1162220"/>
        <a:ext cx="6159566" cy="961899"/>
      </dsp:txXfrm>
    </dsp:sp>
    <dsp:sp modelId="{3C2DAADF-9815-7A49-8750-BA39A78F8525}">
      <dsp:nvSpPr>
        <dsp:cNvPr id="0" name=""/>
        <dsp:cNvSpPr/>
      </dsp:nvSpPr>
      <dsp:spPr>
        <a:xfrm>
          <a:off x="0" y="2219357"/>
          <a:ext cx="6263640" cy="106597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Am I not more likely to become patient during times of hardship and struggle if I humbly surrender to the Will and understanding of my Creator -above my own will and understanding?</a:t>
          </a:r>
        </a:p>
      </dsp:txBody>
      <dsp:txXfrm>
        <a:off x="52037" y="2271394"/>
        <a:ext cx="6159566" cy="961899"/>
      </dsp:txXfrm>
    </dsp:sp>
    <dsp:sp modelId="{371BEA93-528A-7B48-8F58-911BC1FCCDE3}">
      <dsp:nvSpPr>
        <dsp:cNvPr id="0" name=""/>
        <dsp:cNvSpPr/>
      </dsp:nvSpPr>
      <dsp:spPr>
        <a:xfrm>
          <a:off x="0" y="3328530"/>
          <a:ext cx="6263640" cy="106597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working on my ego and my humility help me to become more Patient?</a:t>
          </a:r>
        </a:p>
      </dsp:txBody>
      <dsp:txXfrm>
        <a:off x="52037" y="3380567"/>
        <a:ext cx="6159566" cy="961899"/>
      </dsp:txXfrm>
    </dsp:sp>
    <dsp:sp modelId="{FC118A71-EDF4-8740-96F3-9591E6AD0AFC}">
      <dsp:nvSpPr>
        <dsp:cNvPr id="0" name=""/>
        <dsp:cNvSpPr/>
      </dsp:nvSpPr>
      <dsp:spPr>
        <a:xfrm>
          <a:off x="0" y="4437704"/>
          <a:ext cx="6263640" cy="106597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working on my Patience and perseverance in prayer and good deeds help me to be more humble and therefore improve my direct relationship with my Source of Patience and Humility? How can it help to improve my relationship with others and bring Peace to this world? </a:t>
          </a:r>
        </a:p>
      </dsp:txBody>
      <dsp:txXfrm>
        <a:off x="52037" y="4489741"/>
        <a:ext cx="6159566" cy="9618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8850A-FC4A-1A49-BC76-DD9C55936722}">
      <dsp:nvSpPr>
        <dsp:cNvPr id="0" name=""/>
        <dsp:cNvSpPr/>
      </dsp:nvSpPr>
      <dsp:spPr>
        <a:xfrm>
          <a:off x="0" y="832529"/>
          <a:ext cx="6263640" cy="5164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role doe my Patience play in my Hope?</a:t>
          </a:r>
        </a:p>
      </dsp:txBody>
      <dsp:txXfrm>
        <a:off x="25210" y="857739"/>
        <a:ext cx="6213220" cy="466007"/>
      </dsp:txXfrm>
    </dsp:sp>
    <dsp:sp modelId="{A381CF77-07D5-1541-AFD2-B13BA95626E1}">
      <dsp:nvSpPr>
        <dsp:cNvPr id="0" name=""/>
        <dsp:cNvSpPr/>
      </dsp:nvSpPr>
      <dsp:spPr>
        <a:xfrm>
          <a:off x="0" y="1386396"/>
          <a:ext cx="6263640" cy="51642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Do I feel more or less able to be patient during times of hardship and struggle if I have Hope?</a:t>
          </a:r>
        </a:p>
      </dsp:txBody>
      <dsp:txXfrm>
        <a:off x="25210" y="1411606"/>
        <a:ext cx="6213220" cy="466007"/>
      </dsp:txXfrm>
    </dsp:sp>
    <dsp:sp modelId="{57AEF7A6-2107-8A4F-AC0A-B916CE55BDF2}">
      <dsp:nvSpPr>
        <dsp:cNvPr id="0" name=""/>
        <dsp:cNvSpPr/>
      </dsp:nvSpPr>
      <dsp:spPr>
        <a:xfrm>
          <a:off x="0" y="1940263"/>
          <a:ext cx="6263640" cy="51642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I truly enjoy the sense of my Hope without true Patience?</a:t>
          </a:r>
        </a:p>
      </dsp:txBody>
      <dsp:txXfrm>
        <a:off x="25210" y="1965473"/>
        <a:ext cx="6213220" cy="466007"/>
      </dsp:txXfrm>
    </dsp:sp>
    <dsp:sp modelId="{07B4C0D5-CD57-074F-92ED-D6046D02FF73}">
      <dsp:nvSpPr>
        <dsp:cNvPr id="0" name=""/>
        <dsp:cNvSpPr/>
      </dsp:nvSpPr>
      <dsp:spPr>
        <a:xfrm>
          <a:off x="0" y="2494130"/>
          <a:ext cx="6263640" cy="5164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 I more or less likely to be patient with the one that I have lost hope for?</a:t>
          </a:r>
        </a:p>
      </dsp:txBody>
      <dsp:txXfrm>
        <a:off x="25210" y="2519340"/>
        <a:ext cx="6213220" cy="466007"/>
      </dsp:txXfrm>
    </dsp:sp>
    <dsp:sp modelId="{742C9FD2-7D8A-2F4A-8BCA-A83D236281AA}">
      <dsp:nvSpPr>
        <dsp:cNvPr id="0" name=""/>
        <dsp:cNvSpPr/>
      </dsp:nvSpPr>
      <dsp:spPr>
        <a:xfrm>
          <a:off x="0" y="3047997"/>
          <a:ext cx="6263640" cy="51642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 I more or less likely to feel hopeless for someone that I am not patient with?</a:t>
          </a:r>
        </a:p>
      </dsp:txBody>
      <dsp:txXfrm>
        <a:off x="25210" y="3073207"/>
        <a:ext cx="6213220" cy="466007"/>
      </dsp:txXfrm>
    </dsp:sp>
    <dsp:sp modelId="{60A996B7-3A3B-CD47-83DE-18A09E12579B}">
      <dsp:nvSpPr>
        <dsp:cNvPr id="0" name=""/>
        <dsp:cNvSpPr/>
      </dsp:nvSpPr>
      <dsp:spPr>
        <a:xfrm>
          <a:off x="0" y="3601864"/>
          <a:ext cx="6263640" cy="516427"/>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I have patience with my Creator if I do not Hope to have a better relationship with Him? How can I hope for success if I am not patient in my relationship with my Creator?</a:t>
          </a:r>
        </a:p>
      </dsp:txBody>
      <dsp:txXfrm>
        <a:off x="25210" y="3627074"/>
        <a:ext cx="6213220" cy="466007"/>
      </dsp:txXfrm>
    </dsp:sp>
    <dsp:sp modelId="{67556197-E1B9-CC47-9955-6233A580BFF2}">
      <dsp:nvSpPr>
        <dsp:cNvPr id="0" name=""/>
        <dsp:cNvSpPr/>
      </dsp:nvSpPr>
      <dsp:spPr>
        <a:xfrm>
          <a:off x="0" y="4155731"/>
          <a:ext cx="6263640" cy="5164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working on my Hope help me to become more patient? How can working on my patience help me to become more Hopeful?</a:t>
          </a:r>
        </a:p>
      </dsp:txBody>
      <dsp:txXfrm>
        <a:off x="25210" y="4180941"/>
        <a:ext cx="6213220" cy="4660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7675B-FFC1-C648-995B-ACCE952872FA}">
      <dsp:nvSpPr>
        <dsp:cNvPr id="0" name=""/>
        <dsp:cNvSpPr/>
      </dsp:nvSpPr>
      <dsp:spPr>
        <a:xfrm>
          <a:off x="0" y="148404"/>
          <a:ext cx="6263640" cy="831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What role does my Patience play in my Joy?</a:t>
          </a:r>
        </a:p>
      </dsp:txBody>
      <dsp:txXfrm>
        <a:off x="40614" y="189018"/>
        <a:ext cx="6182412" cy="750751"/>
      </dsp:txXfrm>
    </dsp:sp>
    <dsp:sp modelId="{E92493DE-541C-904E-936B-E265793D7140}">
      <dsp:nvSpPr>
        <dsp:cNvPr id="0" name=""/>
        <dsp:cNvSpPr/>
      </dsp:nvSpPr>
      <dsp:spPr>
        <a:xfrm>
          <a:off x="0" y="1023584"/>
          <a:ext cx="6263640" cy="83197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I be Joyful and impatient at the same time? </a:t>
          </a:r>
        </a:p>
      </dsp:txBody>
      <dsp:txXfrm>
        <a:off x="40614" y="1064198"/>
        <a:ext cx="6182412" cy="750751"/>
      </dsp:txXfrm>
    </dsp:sp>
    <dsp:sp modelId="{69A930DD-F56B-9B46-87DE-ABFEA275B0A7}">
      <dsp:nvSpPr>
        <dsp:cNvPr id="0" name=""/>
        <dsp:cNvSpPr/>
      </dsp:nvSpPr>
      <dsp:spPr>
        <a:xfrm>
          <a:off x="0" y="1898764"/>
          <a:ext cx="6263640" cy="83197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Am I more or less likely to be joyful with the one that I am patient with?</a:t>
          </a:r>
        </a:p>
      </dsp:txBody>
      <dsp:txXfrm>
        <a:off x="40614" y="1939378"/>
        <a:ext cx="6182412" cy="750751"/>
      </dsp:txXfrm>
    </dsp:sp>
    <dsp:sp modelId="{8A06A437-7E9B-B24F-A7FC-517B61DB61BB}">
      <dsp:nvSpPr>
        <dsp:cNvPr id="0" name=""/>
        <dsp:cNvSpPr/>
      </dsp:nvSpPr>
      <dsp:spPr>
        <a:xfrm>
          <a:off x="0" y="2773943"/>
          <a:ext cx="6263640" cy="83197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Am I more or less likely to be patient with the one that I am joyous around?</a:t>
          </a:r>
        </a:p>
      </dsp:txBody>
      <dsp:txXfrm>
        <a:off x="40614" y="2814557"/>
        <a:ext cx="6182412" cy="750751"/>
      </dsp:txXfrm>
    </dsp:sp>
    <dsp:sp modelId="{75EA7725-6526-7249-8EB5-0F20E26664EA}">
      <dsp:nvSpPr>
        <dsp:cNvPr id="0" name=""/>
        <dsp:cNvSpPr/>
      </dsp:nvSpPr>
      <dsp:spPr>
        <a:xfrm>
          <a:off x="0" y="3649123"/>
          <a:ext cx="6263640" cy="83197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working on my patience with my Creator, and with others, and in prayer and charity help me become more joyful in my relationships and during times of hardship?</a:t>
          </a:r>
        </a:p>
      </dsp:txBody>
      <dsp:txXfrm>
        <a:off x="40614" y="3689737"/>
        <a:ext cx="6182412" cy="750751"/>
      </dsp:txXfrm>
    </dsp:sp>
    <dsp:sp modelId="{483B5001-D022-E640-8167-B1AB4C6F3DA5}">
      <dsp:nvSpPr>
        <dsp:cNvPr id="0" name=""/>
        <dsp:cNvSpPr/>
      </dsp:nvSpPr>
      <dsp:spPr>
        <a:xfrm>
          <a:off x="0" y="4524303"/>
          <a:ext cx="6263640" cy="831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working on my Joy help me to become more patient in my relationships and during times of hardship? </a:t>
          </a:r>
        </a:p>
      </dsp:txBody>
      <dsp:txXfrm>
        <a:off x="40614" y="4564917"/>
        <a:ext cx="6182412" cy="7507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6A620-E9EE-9A4E-A6B0-E9D550E42200}">
      <dsp:nvSpPr>
        <dsp:cNvPr id="0" name=""/>
        <dsp:cNvSpPr/>
      </dsp:nvSpPr>
      <dsp:spPr>
        <a:xfrm>
          <a:off x="0" y="48653"/>
          <a:ext cx="6263640"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role doe my Patience have with my Faith?</a:t>
          </a:r>
        </a:p>
      </dsp:txBody>
      <dsp:txXfrm>
        <a:off x="31028" y="79681"/>
        <a:ext cx="6201584" cy="573546"/>
      </dsp:txXfrm>
    </dsp:sp>
    <dsp:sp modelId="{7B18CFF7-6F1B-564A-8C50-A2A393ACEBAE}">
      <dsp:nvSpPr>
        <dsp:cNvPr id="0" name=""/>
        <dsp:cNvSpPr/>
      </dsp:nvSpPr>
      <dsp:spPr>
        <a:xfrm>
          <a:off x="0" y="730336"/>
          <a:ext cx="6263640" cy="635602"/>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Am I more or less likely to be patient during times of hardship and struggle if I have true ‘faith’ in God?</a:t>
          </a:r>
        </a:p>
      </dsp:txBody>
      <dsp:txXfrm>
        <a:off x="31028" y="761364"/>
        <a:ext cx="6201584" cy="573546"/>
      </dsp:txXfrm>
    </dsp:sp>
    <dsp:sp modelId="{18E57F49-E0D4-0643-8CD9-B407554D0401}">
      <dsp:nvSpPr>
        <dsp:cNvPr id="0" name=""/>
        <dsp:cNvSpPr/>
      </dsp:nvSpPr>
      <dsp:spPr>
        <a:xfrm>
          <a:off x="0" y="1412018"/>
          <a:ext cx="6263640" cy="635602"/>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does my impatience affect my ‘faith’ in God and His Abilities?</a:t>
          </a:r>
        </a:p>
      </dsp:txBody>
      <dsp:txXfrm>
        <a:off x="31028" y="1443046"/>
        <a:ext cx="6201584" cy="573546"/>
      </dsp:txXfrm>
    </dsp:sp>
    <dsp:sp modelId="{71E3F970-9243-9649-8299-559A7B5760EB}">
      <dsp:nvSpPr>
        <dsp:cNvPr id="0" name=""/>
        <dsp:cNvSpPr/>
      </dsp:nvSpPr>
      <dsp:spPr>
        <a:xfrm>
          <a:off x="0" y="2093701"/>
          <a:ext cx="6263640" cy="635602"/>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does my impatience affect my ‘faith’ in others and their abilities?</a:t>
          </a:r>
        </a:p>
      </dsp:txBody>
      <dsp:txXfrm>
        <a:off x="31028" y="2124729"/>
        <a:ext cx="6201584" cy="573546"/>
      </dsp:txXfrm>
    </dsp:sp>
    <dsp:sp modelId="{DE8A1AE3-D490-A34F-BB76-F89B73B9626F}">
      <dsp:nvSpPr>
        <dsp:cNvPr id="0" name=""/>
        <dsp:cNvSpPr/>
      </dsp:nvSpPr>
      <dsp:spPr>
        <a:xfrm>
          <a:off x="0" y="2775383"/>
          <a:ext cx="6263640" cy="635602"/>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does my impatience affect my ‘faith’ in myself and my abilities?</a:t>
          </a:r>
        </a:p>
      </dsp:txBody>
      <dsp:txXfrm>
        <a:off x="31028" y="2806411"/>
        <a:ext cx="6201584" cy="573546"/>
      </dsp:txXfrm>
    </dsp:sp>
    <dsp:sp modelId="{D08976D9-36A4-364E-A3F9-3D687122052F}">
      <dsp:nvSpPr>
        <dsp:cNvPr id="0" name=""/>
        <dsp:cNvSpPr/>
      </dsp:nvSpPr>
      <dsp:spPr>
        <a:xfrm>
          <a:off x="0" y="3457066"/>
          <a:ext cx="6263640" cy="635602"/>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does my impatience and therefore lack of faith affect my relationships and therefore my sense of wellbeing?</a:t>
          </a:r>
        </a:p>
      </dsp:txBody>
      <dsp:txXfrm>
        <a:off x="31028" y="3488094"/>
        <a:ext cx="6201584" cy="573546"/>
      </dsp:txXfrm>
    </dsp:sp>
    <dsp:sp modelId="{F3A6F860-3544-8F4E-B98C-A8B911BF6270}">
      <dsp:nvSpPr>
        <dsp:cNvPr id="0" name=""/>
        <dsp:cNvSpPr/>
      </dsp:nvSpPr>
      <dsp:spPr>
        <a:xfrm>
          <a:off x="0" y="4138749"/>
          <a:ext cx="6263640" cy="635602"/>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can working on my Faith help me to become more patient?</a:t>
          </a:r>
        </a:p>
      </dsp:txBody>
      <dsp:txXfrm>
        <a:off x="31028" y="4169777"/>
        <a:ext cx="6201584" cy="573546"/>
      </dsp:txXfrm>
    </dsp:sp>
    <dsp:sp modelId="{94F72924-9FB6-DC4D-8EA4-18742AED3110}">
      <dsp:nvSpPr>
        <dsp:cNvPr id="0" name=""/>
        <dsp:cNvSpPr/>
      </dsp:nvSpPr>
      <dsp:spPr>
        <a:xfrm>
          <a:off x="0" y="4820431"/>
          <a:ext cx="6263640" cy="6356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How can working on my Patience help to have more Faith and be more Faithful? </a:t>
          </a:r>
        </a:p>
      </dsp:txBody>
      <dsp:txXfrm>
        <a:off x="31028" y="4851459"/>
        <a:ext cx="6201584" cy="5735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4C8EA-82D1-7C4D-BFA1-CBEC9BEB35B9}">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69F7C-D517-1F44-AE0E-1E24C4A65786}">
      <dsp:nvSpPr>
        <dsp:cNvPr id="0" name=""/>
        <dsp:cNvSpPr/>
      </dsp:nvSpPr>
      <dsp:spPr>
        <a:xfrm>
          <a:off x="0" y="0"/>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What role does my Patience play in My Courage?</a:t>
          </a:r>
        </a:p>
      </dsp:txBody>
      <dsp:txXfrm>
        <a:off x="0" y="0"/>
        <a:ext cx="6263640" cy="688085"/>
      </dsp:txXfrm>
    </dsp:sp>
    <dsp:sp modelId="{EE0644BD-2B8F-FA48-A05B-6C9B8C1EB473}">
      <dsp:nvSpPr>
        <dsp:cNvPr id="0" name=""/>
        <dsp:cNvSpPr/>
      </dsp:nvSpPr>
      <dsp:spPr>
        <a:xfrm>
          <a:off x="0" y="688085"/>
          <a:ext cx="6263640"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1E073-8D1C-1E43-94B2-A7708045FEDB}">
      <dsp:nvSpPr>
        <dsp:cNvPr id="0" name=""/>
        <dsp:cNvSpPr/>
      </dsp:nvSpPr>
      <dsp:spPr>
        <a:xfrm>
          <a:off x="0" y="68808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How can I be patient with people when I fear them?</a:t>
          </a:r>
        </a:p>
      </dsp:txBody>
      <dsp:txXfrm>
        <a:off x="0" y="688085"/>
        <a:ext cx="6263640" cy="688085"/>
      </dsp:txXfrm>
    </dsp:sp>
    <dsp:sp modelId="{EA471A52-019A-154B-87F7-62EDA51DE5E7}">
      <dsp:nvSpPr>
        <dsp:cNvPr id="0" name=""/>
        <dsp:cNvSpPr/>
      </dsp:nvSpPr>
      <dsp:spPr>
        <a:xfrm>
          <a:off x="0" y="1376171"/>
          <a:ext cx="6263640"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E0FF7-8DF4-8D45-8433-FBCE026FC085}">
      <dsp:nvSpPr>
        <dsp:cNvPr id="0" name=""/>
        <dsp:cNvSpPr/>
      </dsp:nvSpPr>
      <dsp:spPr>
        <a:xfrm>
          <a:off x="0" y="137617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How can I face my fears if I am not patient through self reflection?</a:t>
          </a:r>
        </a:p>
      </dsp:txBody>
      <dsp:txXfrm>
        <a:off x="0" y="1376171"/>
        <a:ext cx="6263640" cy="688085"/>
      </dsp:txXfrm>
    </dsp:sp>
    <dsp:sp modelId="{737BDC42-DD19-6C49-B646-BF54CD46D257}">
      <dsp:nvSpPr>
        <dsp:cNvPr id="0" name=""/>
        <dsp:cNvSpPr/>
      </dsp:nvSpPr>
      <dsp:spPr>
        <a:xfrm>
          <a:off x="0" y="2064257"/>
          <a:ext cx="6263640"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FBFA0-79CF-494B-B614-E68857B16B73}">
      <dsp:nvSpPr>
        <dsp:cNvPr id="0" name=""/>
        <dsp:cNvSpPr/>
      </dsp:nvSpPr>
      <dsp:spPr>
        <a:xfrm>
          <a:off x="0" y="2064257"/>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How can I be patient during time of hardship and struggle if I do not find the courage to walk in the darkness?</a:t>
          </a:r>
        </a:p>
      </dsp:txBody>
      <dsp:txXfrm>
        <a:off x="0" y="2064257"/>
        <a:ext cx="6263640" cy="688085"/>
      </dsp:txXfrm>
    </dsp:sp>
    <dsp:sp modelId="{710698AA-6AEE-1742-B20B-25E0E3B8C81E}">
      <dsp:nvSpPr>
        <dsp:cNvPr id="0" name=""/>
        <dsp:cNvSpPr/>
      </dsp:nvSpPr>
      <dsp:spPr>
        <a:xfrm>
          <a:off x="0" y="2752343"/>
          <a:ext cx="6263640"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42969-FC9D-CD4D-B9A5-1BC273A138AA}">
      <dsp:nvSpPr>
        <dsp:cNvPr id="0" name=""/>
        <dsp:cNvSpPr/>
      </dsp:nvSpPr>
      <dsp:spPr>
        <a:xfrm>
          <a:off x="0" y="2752343"/>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 I have the courage to work on my patience so that I can become less fearful of learning through my hardship and struggles to help me become more patient?</a:t>
          </a:r>
        </a:p>
      </dsp:txBody>
      <dsp:txXfrm>
        <a:off x="0" y="2752343"/>
        <a:ext cx="6263640" cy="688085"/>
      </dsp:txXfrm>
    </dsp:sp>
    <dsp:sp modelId="{0BC274F0-9C9B-8748-8A57-74A3060139F7}">
      <dsp:nvSpPr>
        <dsp:cNvPr id="0" name=""/>
        <dsp:cNvSpPr/>
      </dsp:nvSpPr>
      <dsp:spPr>
        <a:xfrm>
          <a:off x="0" y="3440430"/>
          <a:ext cx="6263640"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65192-3373-324C-97D3-5EDFEDA79F7C}">
      <dsp:nvSpPr>
        <dsp:cNvPr id="0" name=""/>
        <dsp:cNvSpPr/>
      </dsp:nvSpPr>
      <dsp:spPr>
        <a:xfrm>
          <a:off x="0" y="3440429"/>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Dop I have the patience to work on my courage so that I can become more patient during times of hardship and struggle?</a:t>
          </a:r>
        </a:p>
      </dsp:txBody>
      <dsp:txXfrm>
        <a:off x="0" y="3440429"/>
        <a:ext cx="6263640" cy="688085"/>
      </dsp:txXfrm>
    </dsp:sp>
    <dsp:sp modelId="{723C30D6-7147-8D41-A841-3CE09802B98E}">
      <dsp:nvSpPr>
        <dsp:cNvPr id="0" name=""/>
        <dsp:cNvSpPr/>
      </dsp:nvSpPr>
      <dsp:spPr>
        <a:xfrm>
          <a:off x="0" y="4128515"/>
          <a:ext cx="6263640"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8FCE0-5634-244F-9710-A6765F7143B5}">
      <dsp:nvSpPr>
        <dsp:cNvPr id="0" name=""/>
        <dsp:cNvSpPr/>
      </dsp:nvSpPr>
      <dsp:spPr>
        <a:xfrm>
          <a:off x="0" y="412851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Can my patience help me find the courage to find my light?</a:t>
          </a:r>
        </a:p>
      </dsp:txBody>
      <dsp:txXfrm>
        <a:off x="0" y="4128515"/>
        <a:ext cx="6263640" cy="688085"/>
      </dsp:txXfrm>
    </dsp:sp>
    <dsp:sp modelId="{5B93CAC7-8CB2-974D-A723-4329855A10BF}">
      <dsp:nvSpPr>
        <dsp:cNvPr id="0" name=""/>
        <dsp:cNvSpPr/>
      </dsp:nvSpPr>
      <dsp:spPr>
        <a:xfrm>
          <a:off x="0" y="4816601"/>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0B613-47E3-CD43-A27E-03FF9D025B6E}">
      <dsp:nvSpPr>
        <dsp:cNvPr id="0" name=""/>
        <dsp:cNvSpPr/>
      </dsp:nvSpPr>
      <dsp:spPr>
        <a:xfrm>
          <a:off x="0" y="481660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Can my courage help me to find more patience to allow my light to reach me in my darkness?</a:t>
          </a:r>
        </a:p>
      </dsp:txBody>
      <dsp:txXfrm>
        <a:off x="0" y="4816601"/>
        <a:ext cx="6263640" cy="6880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9FB39-9B35-694D-9BB1-6A8E1E3ABAB2}">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8F7AC-0964-CA44-941F-6C40C2A53487}">
      <dsp:nvSpPr>
        <dsp:cNvPr id="0" name=""/>
        <dsp:cNvSpPr/>
      </dsp:nvSpPr>
      <dsp:spPr>
        <a:xfrm>
          <a:off x="0" y="2687"/>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What role does my Patience play in my Justice?</a:t>
          </a:r>
        </a:p>
      </dsp:txBody>
      <dsp:txXfrm>
        <a:off x="0" y="2687"/>
        <a:ext cx="6263640" cy="916552"/>
      </dsp:txXfrm>
    </dsp:sp>
    <dsp:sp modelId="{0FD29548-A93B-3E46-8B9E-E5554F2E0154}">
      <dsp:nvSpPr>
        <dsp:cNvPr id="0" name=""/>
        <dsp:cNvSpPr/>
      </dsp:nvSpPr>
      <dsp:spPr>
        <a:xfrm>
          <a:off x="0" y="919239"/>
          <a:ext cx="6263640"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E3C30-3025-264E-B0E8-4930AB902035}">
      <dsp:nvSpPr>
        <dsp:cNvPr id="0" name=""/>
        <dsp:cNvSpPr/>
      </dsp:nvSpPr>
      <dsp:spPr>
        <a:xfrm>
          <a:off x="0" y="919239"/>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Am I more or less likely to do justice to the one that I am impatient with?</a:t>
          </a:r>
        </a:p>
      </dsp:txBody>
      <dsp:txXfrm>
        <a:off x="0" y="919239"/>
        <a:ext cx="6263640" cy="916552"/>
      </dsp:txXfrm>
    </dsp:sp>
    <dsp:sp modelId="{F43320F1-92BD-CB41-BC6A-9455A01A0C3B}">
      <dsp:nvSpPr>
        <dsp:cNvPr id="0" name=""/>
        <dsp:cNvSpPr/>
      </dsp:nvSpPr>
      <dsp:spPr>
        <a:xfrm>
          <a:off x="0" y="1835791"/>
          <a:ext cx="6263640"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008E7-2875-674F-B534-D13CF86E2757}">
      <dsp:nvSpPr>
        <dsp:cNvPr id="0" name=""/>
        <dsp:cNvSpPr/>
      </dsp:nvSpPr>
      <dsp:spPr>
        <a:xfrm>
          <a:off x="0" y="1835791"/>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Am I more or less likely to show patience towards the one that I want to avoid injustice to?</a:t>
          </a:r>
        </a:p>
      </dsp:txBody>
      <dsp:txXfrm>
        <a:off x="0" y="1835791"/>
        <a:ext cx="6263640" cy="916552"/>
      </dsp:txXfrm>
    </dsp:sp>
    <dsp:sp modelId="{D6DFBE97-C479-4F42-80C4-4AAA8D2215EF}">
      <dsp:nvSpPr>
        <dsp:cNvPr id="0" name=""/>
        <dsp:cNvSpPr/>
      </dsp:nvSpPr>
      <dsp:spPr>
        <a:xfrm>
          <a:off x="0" y="2752344"/>
          <a:ext cx="6263640"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74929-DBF1-0E41-81FF-1A55F0F92D79}">
      <dsp:nvSpPr>
        <dsp:cNvPr id="0" name=""/>
        <dsp:cNvSpPr/>
      </dsp:nvSpPr>
      <dsp:spPr>
        <a:xfrm>
          <a:off x="0" y="2752344"/>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Am I more or less likely to show patience when others do injustice to me?</a:t>
          </a:r>
        </a:p>
      </dsp:txBody>
      <dsp:txXfrm>
        <a:off x="0" y="2752344"/>
        <a:ext cx="6263640" cy="916552"/>
      </dsp:txXfrm>
    </dsp:sp>
    <dsp:sp modelId="{8776BA5A-4AC9-8B46-BCBE-12BD08CC9005}">
      <dsp:nvSpPr>
        <dsp:cNvPr id="0" name=""/>
        <dsp:cNvSpPr/>
      </dsp:nvSpPr>
      <dsp:spPr>
        <a:xfrm>
          <a:off x="0" y="3668896"/>
          <a:ext cx="6263640"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E4C65-6078-4A41-9BF9-1DAC908698BA}">
      <dsp:nvSpPr>
        <dsp:cNvPr id="0" name=""/>
        <dsp:cNvSpPr/>
      </dsp:nvSpPr>
      <dsp:spPr>
        <a:xfrm>
          <a:off x="0" y="3668896"/>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How can my patience help others be more just? How can the justice of others help me to become more patient? How can my justice help me and others to become more patient?</a:t>
          </a:r>
        </a:p>
      </dsp:txBody>
      <dsp:txXfrm>
        <a:off x="0" y="3668896"/>
        <a:ext cx="6263640" cy="916552"/>
      </dsp:txXfrm>
    </dsp:sp>
    <dsp:sp modelId="{5EF07C6C-0B33-3249-8194-9F3219595994}">
      <dsp:nvSpPr>
        <dsp:cNvPr id="0" name=""/>
        <dsp:cNvSpPr/>
      </dsp:nvSpPr>
      <dsp:spPr>
        <a:xfrm>
          <a:off x="0" y="4585448"/>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2FBCD-8CA1-114B-9B31-E789EC073437}">
      <dsp:nvSpPr>
        <dsp:cNvPr id="0" name=""/>
        <dsp:cNvSpPr/>
      </dsp:nvSpPr>
      <dsp:spPr>
        <a:xfrm>
          <a:off x="0" y="4585448"/>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How can my patience help me to persevere in standing up for the rights of others against oppression and injustice? How can this help my relationship with my Creator and with others in my community?</a:t>
          </a:r>
        </a:p>
      </dsp:txBody>
      <dsp:txXfrm>
        <a:off x="0" y="4585448"/>
        <a:ext cx="6263640" cy="9165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4E423-3A5F-474B-9725-2E76098D480B}">
      <dsp:nvSpPr>
        <dsp:cNvPr id="0" name=""/>
        <dsp:cNvSpPr/>
      </dsp:nvSpPr>
      <dsp:spPr>
        <a:xfrm>
          <a:off x="209682" y="503"/>
          <a:ext cx="2785558" cy="16713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What role does my patience play in my Peace?</a:t>
          </a:r>
        </a:p>
      </dsp:txBody>
      <dsp:txXfrm>
        <a:off x="209682" y="503"/>
        <a:ext cx="2785558" cy="1671335"/>
      </dsp:txXfrm>
    </dsp:sp>
    <dsp:sp modelId="{68FC176B-38E3-5742-B67F-D884990C0E3A}">
      <dsp:nvSpPr>
        <dsp:cNvPr id="0" name=""/>
        <dsp:cNvSpPr/>
      </dsp:nvSpPr>
      <dsp:spPr>
        <a:xfrm>
          <a:off x="3273796" y="503"/>
          <a:ext cx="2785558" cy="167133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Am I more or less at ‘peace’ with myself when I feel impatient?</a:t>
          </a:r>
        </a:p>
      </dsp:txBody>
      <dsp:txXfrm>
        <a:off x="3273796" y="503"/>
        <a:ext cx="2785558" cy="1671335"/>
      </dsp:txXfrm>
    </dsp:sp>
    <dsp:sp modelId="{5D5ADB8F-A651-3045-8B12-2978CAEF38E6}">
      <dsp:nvSpPr>
        <dsp:cNvPr id="0" name=""/>
        <dsp:cNvSpPr/>
      </dsp:nvSpPr>
      <dsp:spPr>
        <a:xfrm>
          <a:off x="209682" y="1950394"/>
          <a:ext cx="2785558" cy="167133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Am I more or less likely to be impatient with others when I am at peace with myself?</a:t>
          </a:r>
        </a:p>
      </dsp:txBody>
      <dsp:txXfrm>
        <a:off x="209682" y="1950394"/>
        <a:ext cx="2785558" cy="1671335"/>
      </dsp:txXfrm>
    </dsp:sp>
    <dsp:sp modelId="{322B11A5-C009-6041-B3F7-71E2EECCB3C1}">
      <dsp:nvSpPr>
        <dsp:cNvPr id="0" name=""/>
        <dsp:cNvSpPr/>
      </dsp:nvSpPr>
      <dsp:spPr>
        <a:xfrm>
          <a:off x="3273796" y="1950394"/>
          <a:ext cx="2785558" cy="167133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Am I more or less likely to become patient when I am seeking to make Peace between myself and others?</a:t>
          </a:r>
        </a:p>
      </dsp:txBody>
      <dsp:txXfrm>
        <a:off x="3273796" y="1950394"/>
        <a:ext cx="2785558" cy="1671335"/>
      </dsp:txXfrm>
    </dsp:sp>
    <dsp:sp modelId="{C1F42062-6B18-5E48-B3CE-B8FEBBC7AFAD}">
      <dsp:nvSpPr>
        <dsp:cNvPr id="0" name=""/>
        <dsp:cNvSpPr/>
      </dsp:nvSpPr>
      <dsp:spPr>
        <a:xfrm>
          <a:off x="209682" y="3900286"/>
          <a:ext cx="2785558" cy="167133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can my patience help me to be more at peace with myself so that I can more patiently seek to make peace between others?</a:t>
          </a:r>
        </a:p>
      </dsp:txBody>
      <dsp:txXfrm>
        <a:off x="209682" y="3900286"/>
        <a:ext cx="2785558" cy="1671335"/>
      </dsp:txXfrm>
    </dsp:sp>
    <dsp:sp modelId="{4F190E3A-8271-3543-8F06-FA48D1AE07E3}">
      <dsp:nvSpPr>
        <dsp:cNvPr id="0" name=""/>
        <dsp:cNvSpPr/>
      </dsp:nvSpPr>
      <dsp:spPr>
        <a:xfrm>
          <a:off x="3273796" y="3900286"/>
          <a:ext cx="2785558" cy="167133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can seeking Peace help[ me to become more patient with others and improve my relationships with my Creator and others?</a:t>
          </a:r>
        </a:p>
      </dsp:txBody>
      <dsp:txXfrm>
        <a:off x="3273796" y="3900286"/>
        <a:ext cx="2785558" cy="16713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72CB-872F-3D45-A496-D4981DE8AF4E}">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255A7-1FD5-A44D-BA80-CBD7BF62DAAD}">
      <dsp:nvSpPr>
        <dsp:cNvPr id="0" name=""/>
        <dsp:cNvSpPr/>
      </dsp:nvSpPr>
      <dsp:spPr>
        <a:xfrm>
          <a:off x="0" y="671"/>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What role does my Patience play in my Truth?</a:t>
          </a:r>
        </a:p>
      </dsp:txBody>
      <dsp:txXfrm>
        <a:off x="0" y="671"/>
        <a:ext cx="6263640" cy="611482"/>
      </dsp:txXfrm>
    </dsp:sp>
    <dsp:sp modelId="{8AE79DB8-4E56-1741-ABC4-96B1E8F62E26}">
      <dsp:nvSpPr>
        <dsp:cNvPr id="0" name=""/>
        <dsp:cNvSpPr/>
      </dsp:nvSpPr>
      <dsp:spPr>
        <a:xfrm>
          <a:off x="0" y="612154"/>
          <a:ext cx="6263640"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CCC52-AAA6-5944-9A59-450DD20F9CCA}">
      <dsp:nvSpPr>
        <dsp:cNvPr id="0" name=""/>
        <dsp:cNvSpPr/>
      </dsp:nvSpPr>
      <dsp:spPr>
        <a:xfrm>
          <a:off x="0" y="612154"/>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more or less likely to patient with others when I am being Truthful? </a:t>
          </a:r>
        </a:p>
      </dsp:txBody>
      <dsp:txXfrm>
        <a:off x="0" y="612154"/>
        <a:ext cx="6263640" cy="611482"/>
      </dsp:txXfrm>
    </dsp:sp>
    <dsp:sp modelId="{E3E63F29-448C-A748-AAB9-A29E26F456A4}">
      <dsp:nvSpPr>
        <dsp:cNvPr id="0" name=""/>
        <dsp:cNvSpPr/>
      </dsp:nvSpPr>
      <dsp:spPr>
        <a:xfrm>
          <a:off x="0" y="1223637"/>
          <a:ext cx="626364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1A5B1-D72B-144E-B996-A187AA6662C3}">
      <dsp:nvSpPr>
        <dsp:cNvPr id="0" name=""/>
        <dsp:cNvSpPr/>
      </dsp:nvSpPr>
      <dsp:spPr>
        <a:xfrm>
          <a:off x="0" y="1223637"/>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more or less likely to be patient when others are being truthful with me?</a:t>
          </a:r>
        </a:p>
      </dsp:txBody>
      <dsp:txXfrm>
        <a:off x="0" y="1223637"/>
        <a:ext cx="6263640" cy="611482"/>
      </dsp:txXfrm>
    </dsp:sp>
    <dsp:sp modelId="{B7124004-B920-0344-A56B-C975E22FF3A4}">
      <dsp:nvSpPr>
        <dsp:cNvPr id="0" name=""/>
        <dsp:cNvSpPr/>
      </dsp:nvSpPr>
      <dsp:spPr>
        <a:xfrm>
          <a:off x="0" y="1835119"/>
          <a:ext cx="6263640"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4B780-291E-C44B-BFB1-4F6F7FA6FB26}">
      <dsp:nvSpPr>
        <dsp:cNvPr id="0" name=""/>
        <dsp:cNvSpPr/>
      </dsp:nvSpPr>
      <dsp:spPr>
        <a:xfrm>
          <a:off x="0" y="1835119"/>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more or less likely to be patient during challenging times when I am being truthful, seeking truth and have integrity?</a:t>
          </a:r>
        </a:p>
      </dsp:txBody>
      <dsp:txXfrm>
        <a:off x="0" y="1835119"/>
        <a:ext cx="6263640" cy="611482"/>
      </dsp:txXfrm>
    </dsp:sp>
    <dsp:sp modelId="{BDA4AC8E-25B0-7F4B-A1B9-66BAA4CC1855}">
      <dsp:nvSpPr>
        <dsp:cNvPr id="0" name=""/>
        <dsp:cNvSpPr/>
      </dsp:nvSpPr>
      <dsp:spPr>
        <a:xfrm>
          <a:off x="0" y="2446602"/>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84474-85B8-9D45-9E75-594D9C9ABA31}">
      <dsp:nvSpPr>
        <dsp:cNvPr id="0" name=""/>
        <dsp:cNvSpPr/>
      </dsp:nvSpPr>
      <dsp:spPr>
        <a:xfrm>
          <a:off x="0" y="2446602"/>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patient with falsehood? How can falsehood help me to find Truth and therefore more patience?</a:t>
          </a:r>
        </a:p>
      </dsp:txBody>
      <dsp:txXfrm>
        <a:off x="0" y="2446602"/>
        <a:ext cx="6263640" cy="611482"/>
      </dsp:txXfrm>
    </dsp:sp>
    <dsp:sp modelId="{AF896F78-8267-BE4C-9286-7AAE96136366}">
      <dsp:nvSpPr>
        <dsp:cNvPr id="0" name=""/>
        <dsp:cNvSpPr/>
      </dsp:nvSpPr>
      <dsp:spPr>
        <a:xfrm>
          <a:off x="0" y="3058085"/>
          <a:ext cx="6263640"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57049-5D0A-CE42-8DFA-A58843D0E394}">
      <dsp:nvSpPr>
        <dsp:cNvPr id="0" name=""/>
        <dsp:cNvSpPr/>
      </dsp:nvSpPr>
      <dsp:spPr>
        <a:xfrm>
          <a:off x="0" y="3058085"/>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How can I seek and express Truth without patience?</a:t>
          </a:r>
        </a:p>
      </dsp:txBody>
      <dsp:txXfrm>
        <a:off x="0" y="3058085"/>
        <a:ext cx="6263640" cy="611482"/>
      </dsp:txXfrm>
    </dsp:sp>
    <dsp:sp modelId="{85208163-BF40-0146-AD48-908C309223CE}">
      <dsp:nvSpPr>
        <dsp:cNvPr id="0" name=""/>
        <dsp:cNvSpPr/>
      </dsp:nvSpPr>
      <dsp:spPr>
        <a:xfrm>
          <a:off x="0" y="3669568"/>
          <a:ext cx="626364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3B83E9-F254-0440-A1DF-3E0B2395C1EF}">
      <dsp:nvSpPr>
        <dsp:cNvPr id="0" name=""/>
        <dsp:cNvSpPr/>
      </dsp:nvSpPr>
      <dsp:spPr>
        <a:xfrm>
          <a:off x="0" y="3669568"/>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How can I become more patient without seeking Truth?</a:t>
          </a:r>
        </a:p>
      </dsp:txBody>
      <dsp:txXfrm>
        <a:off x="0" y="3669568"/>
        <a:ext cx="6263640" cy="611482"/>
      </dsp:txXfrm>
    </dsp:sp>
    <dsp:sp modelId="{06C7A2A2-27E1-B84B-86E5-060510AA4057}">
      <dsp:nvSpPr>
        <dsp:cNvPr id="0" name=""/>
        <dsp:cNvSpPr/>
      </dsp:nvSpPr>
      <dsp:spPr>
        <a:xfrm>
          <a:off x="0" y="4281050"/>
          <a:ext cx="6263640"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4AA36-AC02-1D4A-BFA9-CC319F66602F}">
      <dsp:nvSpPr>
        <dsp:cNvPr id="0" name=""/>
        <dsp:cNvSpPr/>
      </dsp:nvSpPr>
      <dsp:spPr>
        <a:xfrm>
          <a:off x="0" y="4281050"/>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patient in my journey of seeking Truth? Am I patient with others when they speak their Truth?</a:t>
          </a:r>
        </a:p>
      </dsp:txBody>
      <dsp:txXfrm>
        <a:off x="0" y="4281050"/>
        <a:ext cx="6263640" cy="611482"/>
      </dsp:txXfrm>
    </dsp:sp>
    <dsp:sp modelId="{A57A98E7-0D51-864D-9615-38C00FBCBD38}">
      <dsp:nvSpPr>
        <dsp:cNvPr id="0" name=""/>
        <dsp:cNvSpPr/>
      </dsp:nvSpPr>
      <dsp:spPr>
        <a:xfrm>
          <a:off x="0" y="4892533"/>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C629D-D783-C444-9BD0-DB956680C17A}">
      <dsp:nvSpPr>
        <dsp:cNvPr id="0" name=""/>
        <dsp:cNvSpPr/>
      </dsp:nvSpPr>
      <dsp:spPr>
        <a:xfrm>
          <a:off x="0" y="4892533"/>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How can my Patience help me to become more Truthful with myself and others? How can my Truth help me to become more patient with myself and others in our journeys of seeking Truth?</a:t>
          </a:r>
        </a:p>
      </dsp:txBody>
      <dsp:txXfrm>
        <a:off x="0" y="4892533"/>
        <a:ext cx="6263640" cy="611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82CA6-051B-4137-BD9F-B2A58EEBBDF5}">
      <dsp:nvSpPr>
        <dsp:cNvPr id="0" name=""/>
        <dsp:cNvSpPr/>
      </dsp:nvSpPr>
      <dsp:spPr>
        <a:xfrm>
          <a:off x="498537" y="360460"/>
          <a:ext cx="1475437" cy="1475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0D1C6-5A71-45D3-B39E-4B51B598BD82}">
      <dsp:nvSpPr>
        <dsp:cNvPr id="0" name=""/>
        <dsp:cNvSpPr/>
      </dsp:nvSpPr>
      <dsp:spPr>
        <a:xfrm>
          <a:off x="812974" y="674897"/>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7D121-DAF7-45D4-BE73-3FAFE959C2CA}">
      <dsp:nvSpPr>
        <dsp:cNvPr id="0" name=""/>
        <dsp:cNvSpPr/>
      </dsp:nvSpPr>
      <dsp:spPr>
        <a:xfrm>
          <a:off x="26880" y="2295460"/>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Does my patience and endurance in working for that which I earn and receive not make the fruit of my labors taste more sweet?</a:t>
          </a:r>
        </a:p>
      </dsp:txBody>
      <dsp:txXfrm>
        <a:off x="26880" y="2295460"/>
        <a:ext cx="2418750" cy="720000"/>
      </dsp:txXfrm>
    </dsp:sp>
    <dsp:sp modelId="{AA213EA8-94C3-402A-A079-2B29DDAC0E8B}">
      <dsp:nvSpPr>
        <dsp:cNvPr id="0" name=""/>
        <dsp:cNvSpPr/>
      </dsp:nvSpPr>
      <dsp:spPr>
        <a:xfrm>
          <a:off x="3340568" y="360460"/>
          <a:ext cx="1475437" cy="1475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C40FF-79AC-44BC-9636-51299672D57D}">
      <dsp:nvSpPr>
        <dsp:cNvPr id="0" name=""/>
        <dsp:cNvSpPr/>
      </dsp:nvSpPr>
      <dsp:spPr>
        <a:xfrm>
          <a:off x="3655005" y="674897"/>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6AF92-09A2-45B2-8B3C-D41F44D6B676}">
      <dsp:nvSpPr>
        <dsp:cNvPr id="0" name=""/>
        <dsp:cNvSpPr/>
      </dsp:nvSpPr>
      <dsp:spPr>
        <a:xfrm>
          <a:off x="2868912" y="2295460"/>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Is my Patience not able to guide me to becoming more grateful so that I can live in a Home of Peace and Love?</a:t>
          </a:r>
        </a:p>
      </dsp:txBody>
      <dsp:txXfrm>
        <a:off x="2868912" y="2295460"/>
        <a:ext cx="2418750"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E2D37-4B55-EC41-9511-63B8B164B92C}">
      <dsp:nvSpPr>
        <dsp:cNvPr id="0" name=""/>
        <dsp:cNvSpPr/>
      </dsp:nvSpPr>
      <dsp:spPr>
        <a:xfrm>
          <a:off x="968211" y="809"/>
          <a:ext cx="2063150" cy="12378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What role does my Patience play in my Discipline?</a:t>
          </a:r>
        </a:p>
      </dsp:txBody>
      <dsp:txXfrm>
        <a:off x="968211" y="809"/>
        <a:ext cx="2063150" cy="1237890"/>
      </dsp:txXfrm>
    </dsp:sp>
    <dsp:sp modelId="{C9DAD4B2-9B3F-BE46-A9AC-2830429612BF}">
      <dsp:nvSpPr>
        <dsp:cNvPr id="0" name=""/>
        <dsp:cNvSpPr/>
      </dsp:nvSpPr>
      <dsp:spPr>
        <a:xfrm>
          <a:off x="3237676" y="809"/>
          <a:ext cx="2063150" cy="1237890"/>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 I more or less likely to be patient with others if I have no discipline in my life? Are others more or less likely to be patient with me if I were to become more disciplined?</a:t>
          </a:r>
        </a:p>
      </dsp:txBody>
      <dsp:txXfrm>
        <a:off x="3237676" y="809"/>
        <a:ext cx="2063150" cy="1237890"/>
      </dsp:txXfrm>
    </dsp:sp>
    <dsp:sp modelId="{C3766A75-6CF0-F24C-A3EB-EC97B8026FE9}">
      <dsp:nvSpPr>
        <dsp:cNvPr id="0" name=""/>
        <dsp:cNvSpPr/>
      </dsp:nvSpPr>
      <dsp:spPr>
        <a:xfrm>
          <a:off x="968211" y="1445014"/>
          <a:ext cx="2063150" cy="1237890"/>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 I more or less likely to be patient with those who have no discipline or sense of responsibility in their lives?</a:t>
          </a:r>
        </a:p>
      </dsp:txBody>
      <dsp:txXfrm>
        <a:off x="968211" y="1445014"/>
        <a:ext cx="2063150" cy="1237890"/>
      </dsp:txXfrm>
    </dsp:sp>
    <dsp:sp modelId="{9F98A2B5-DCF8-D34E-B635-C316F93EF48C}">
      <dsp:nvSpPr>
        <dsp:cNvPr id="0" name=""/>
        <dsp:cNvSpPr/>
      </dsp:nvSpPr>
      <dsp:spPr>
        <a:xfrm>
          <a:off x="3237676" y="1445014"/>
          <a:ext cx="2063150" cy="123789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 I more or less likely to be patient during times of hardship and struggle if I am disciplined in prayer and meditation so that I maintain my connection/relationship with my Creator?</a:t>
          </a:r>
        </a:p>
      </dsp:txBody>
      <dsp:txXfrm>
        <a:off x="3237676" y="1445014"/>
        <a:ext cx="2063150" cy="1237890"/>
      </dsp:txXfrm>
    </dsp:sp>
    <dsp:sp modelId="{8F2CBBA8-93A1-7D4E-A668-5807345B12A3}">
      <dsp:nvSpPr>
        <dsp:cNvPr id="0" name=""/>
        <dsp:cNvSpPr/>
      </dsp:nvSpPr>
      <dsp:spPr>
        <a:xfrm>
          <a:off x="968211" y="2889220"/>
          <a:ext cx="2063150" cy="1237890"/>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 I more or less likely to maintain discipline without patience and perseverance?</a:t>
          </a:r>
        </a:p>
      </dsp:txBody>
      <dsp:txXfrm>
        <a:off x="968211" y="2889220"/>
        <a:ext cx="2063150" cy="1237890"/>
      </dsp:txXfrm>
    </dsp:sp>
    <dsp:sp modelId="{3F3597A2-4A9D-BE40-A9CC-05118FAD3B67}">
      <dsp:nvSpPr>
        <dsp:cNvPr id="0" name=""/>
        <dsp:cNvSpPr/>
      </dsp:nvSpPr>
      <dsp:spPr>
        <a:xfrm>
          <a:off x="3237676" y="2889220"/>
          <a:ext cx="2063150" cy="1237890"/>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can my self discipline in prayer and meditation and other areas in my life help me to have a sense of responsibility in my life, help improve my relationships and to become more patient?</a:t>
          </a:r>
        </a:p>
      </dsp:txBody>
      <dsp:txXfrm>
        <a:off x="3237676" y="2889220"/>
        <a:ext cx="2063150" cy="1237890"/>
      </dsp:txXfrm>
    </dsp:sp>
    <dsp:sp modelId="{8321731F-4346-B743-8A14-1AD4E7E8430F}">
      <dsp:nvSpPr>
        <dsp:cNvPr id="0" name=""/>
        <dsp:cNvSpPr/>
      </dsp:nvSpPr>
      <dsp:spPr>
        <a:xfrm>
          <a:off x="2102943" y="4333425"/>
          <a:ext cx="2063150" cy="123789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can my patience in working on my discipline help me?</a:t>
          </a:r>
        </a:p>
      </dsp:txBody>
      <dsp:txXfrm>
        <a:off x="2102943" y="4333425"/>
        <a:ext cx="2063150" cy="12378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8CB77-20D5-BE49-92F6-FAFE69620493}">
      <dsp:nvSpPr>
        <dsp:cNvPr id="0" name=""/>
        <dsp:cNvSpPr/>
      </dsp:nvSpPr>
      <dsp:spPr>
        <a:xfrm>
          <a:off x="0" y="116352"/>
          <a:ext cx="6263640" cy="7210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role does patience play in my Respect?</a:t>
          </a:r>
        </a:p>
      </dsp:txBody>
      <dsp:txXfrm>
        <a:off x="35199" y="151551"/>
        <a:ext cx="6193242" cy="650651"/>
      </dsp:txXfrm>
    </dsp:sp>
    <dsp:sp modelId="{24FBE512-3296-B045-9ACE-8C2A62A080EB}">
      <dsp:nvSpPr>
        <dsp:cNvPr id="0" name=""/>
        <dsp:cNvSpPr/>
      </dsp:nvSpPr>
      <dsp:spPr>
        <a:xfrm>
          <a:off x="0" y="874841"/>
          <a:ext cx="6263640" cy="721049"/>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 I more or less likely to be patient with the one that I disrespect? </a:t>
          </a:r>
        </a:p>
      </dsp:txBody>
      <dsp:txXfrm>
        <a:off x="35199" y="910040"/>
        <a:ext cx="6193242" cy="650651"/>
      </dsp:txXfrm>
    </dsp:sp>
    <dsp:sp modelId="{9AF473BD-5402-8C4C-B726-08F991741E83}">
      <dsp:nvSpPr>
        <dsp:cNvPr id="0" name=""/>
        <dsp:cNvSpPr/>
      </dsp:nvSpPr>
      <dsp:spPr>
        <a:xfrm>
          <a:off x="0" y="1633330"/>
          <a:ext cx="6263640" cy="72104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 I able to show respect to one that I am impatient with?</a:t>
          </a:r>
        </a:p>
      </dsp:txBody>
      <dsp:txXfrm>
        <a:off x="35199" y="1668529"/>
        <a:ext cx="6193242" cy="650651"/>
      </dsp:txXfrm>
    </dsp:sp>
    <dsp:sp modelId="{7220856A-DED2-6B48-9E43-BD5ADBD04A54}">
      <dsp:nvSpPr>
        <dsp:cNvPr id="0" name=""/>
        <dsp:cNvSpPr/>
      </dsp:nvSpPr>
      <dsp:spPr>
        <a:xfrm>
          <a:off x="0" y="2391819"/>
          <a:ext cx="6263640" cy="7210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Do I have respect for my impatience? Do others have respect for my patience? Do I have patience towards the disrespect of another to me? Should I have more patience with my disrespect towards others?</a:t>
          </a:r>
        </a:p>
      </dsp:txBody>
      <dsp:txXfrm>
        <a:off x="35199" y="2427018"/>
        <a:ext cx="6193242" cy="650651"/>
      </dsp:txXfrm>
    </dsp:sp>
    <dsp:sp modelId="{A8F0180D-D7AA-9246-ABD2-6DD064BE99A7}">
      <dsp:nvSpPr>
        <dsp:cNvPr id="0" name=""/>
        <dsp:cNvSpPr/>
      </dsp:nvSpPr>
      <dsp:spPr>
        <a:xfrm>
          <a:off x="0" y="3150308"/>
          <a:ext cx="6263640" cy="72104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I be patient without love? How can I love without respect? </a:t>
          </a:r>
        </a:p>
      </dsp:txBody>
      <dsp:txXfrm>
        <a:off x="35199" y="3185507"/>
        <a:ext cx="6193242" cy="650651"/>
      </dsp:txXfrm>
    </dsp:sp>
    <dsp:sp modelId="{7A7F7C6E-3C8D-B848-8533-10242A99ED82}">
      <dsp:nvSpPr>
        <dsp:cNvPr id="0" name=""/>
        <dsp:cNvSpPr/>
      </dsp:nvSpPr>
      <dsp:spPr>
        <a:xfrm>
          <a:off x="0" y="3908797"/>
          <a:ext cx="6263640" cy="721049"/>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working on my respect help me become more patient?</a:t>
          </a:r>
        </a:p>
      </dsp:txBody>
      <dsp:txXfrm>
        <a:off x="35199" y="3943996"/>
        <a:ext cx="6193242" cy="650651"/>
      </dsp:txXfrm>
    </dsp:sp>
    <dsp:sp modelId="{CEABCA25-5F82-6245-84A6-1A38AA16FAAB}">
      <dsp:nvSpPr>
        <dsp:cNvPr id="0" name=""/>
        <dsp:cNvSpPr/>
      </dsp:nvSpPr>
      <dsp:spPr>
        <a:xfrm>
          <a:off x="0" y="4667286"/>
          <a:ext cx="6263640" cy="7210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working on my patience help me to have more respect for Life?</a:t>
          </a:r>
        </a:p>
      </dsp:txBody>
      <dsp:txXfrm>
        <a:off x="35199" y="4702485"/>
        <a:ext cx="6193242" cy="6506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F54F0-42C6-F546-BD0E-ADA3FD06E225}">
      <dsp:nvSpPr>
        <dsp:cNvPr id="0" name=""/>
        <dsp:cNvSpPr/>
      </dsp:nvSpPr>
      <dsp:spPr>
        <a:xfrm>
          <a:off x="0" y="94139"/>
          <a:ext cx="6263640"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is the relationship between my Patience and my Free will?</a:t>
          </a:r>
        </a:p>
      </dsp:txBody>
      <dsp:txXfrm>
        <a:off x="34906" y="129045"/>
        <a:ext cx="6193828" cy="645240"/>
      </dsp:txXfrm>
    </dsp:sp>
    <dsp:sp modelId="{729D9452-6BFB-9546-9E6B-607A09BB9D51}">
      <dsp:nvSpPr>
        <dsp:cNvPr id="0" name=""/>
        <dsp:cNvSpPr/>
      </dsp:nvSpPr>
      <dsp:spPr>
        <a:xfrm>
          <a:off x="0" y="861031"/>
          <a:ext cx="6263640" cy="715052"/>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Would I need to be patient if I did not have free will?</a:t>
          </a:r>
        </a:p>
      </dsp:txBody>
      <dsp:txXfrm>
        <a:off x="34906" y="895937"/>
        <a:ext cx="6193828" cy="645240"/>
      </dsp:txXfrm>
    </dsp:sp>
    <dsp:sp modelId="{82417996-2C80-BC4B-9938-3528D560FCB0}">
      <dsp:nvSpPr>
        <dsp:cNvPr id="0" name=""/>
        <dsp:cNvSpPr/>
      </dsp:nvSpPr>
      <dsp:spPr>
        <a:xfrm>
          <a:off x="0" y="1627924"/>
          <a:ext cx="6263640" cy="71505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could I choose become more patient without my freedom to choose?</a:t>
          </a:r>
        </a:p>
      </dsp:txBody>
      <dsp:txXfrm>
        <a:off x="34906" y="1662830"/>
        <a:ext cx="6193828" cy="645240"/>
      </dsp:txXfrm>
    </dsp:sp>
    <dsp:sp modelId="{771CDE02-8F2C-BC46-8C8B-48BE7F6903CB}">
      <dsp:nvSpPr>
        <dsp:cNvPr id="0" name=""/>
        <dsp:cNvSpPr/>
      </dsp:nvSpPr>
      <dsp:spPr>
        <a:xfrm>
          <a:off x="0" y="2394817"/>
          <a:ext cx="6263640" cy="71505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I believe in my right for my free-will- then how can I deny my responsibility of my Patience?</a:t>
          </a:r>
        </a:p>
      </dsp:txBody>
      <dsp:txXfrm>
        <a:off x="34906" y="2429723"/>
        <a:ext cx="6193828" cy="645240"/>
      </dsp:txXfrm>
    </dsp:sp>
    <dsp:sp modelId="{6D888F46-F85C-5247-9F56-9CA1CDF0CFE4}">
      <dsp:nvSpPr>
        <dsp:cNvPr id="0" name=""/>
        <dsp:cNvSpPr/>
      </dsp:nvSpPr>
      <dsp:spPr>
        <a:xfrm>
          <a:off x="0" y="3161710"/>
          <a:ext cx="6263640" cy="71505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Is anyone to blame for the harm that is caused to myself or others due to my lack of patience? </a:t>
          </a:r>
        </a:p>
      </dsp:txBody>
      <dsp:txXfrm>
        <a:off x="34906" y="3196616"/>
        <a:ext cx="6193828" cy="645240"/>
      </dsp:txXfrm>
    </dsp:sp>
    <dsp:sp modelId="{1D9D0A47-D78A-4F4F-858D-48658D092BDD}">
      <dsp:nvSpPr>
        <dsp:cNvPr id="0" name=""/>
        <dsp:cNvSpPr/>
      </dsp:nvSpPr>
      <dsp:spPr>
        <a:xfrm>
          <a:off x="0" y="3928603"/>
          <a:ext cx="6263640" cy="715052"/>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Is anyone to blame other than myself? </a:t>
          </a:r>
        </a:p>
      </dsp:txBody>
      <dsp:txXfrm>
        <a:off x="34906" y="3963509"/>
        <a:ext cx="6193828" cy="645240"/>
      </dsp:txXfrm>
    </dsp:sp>
    <dsp:sp modelId="{3BF29057-B9E6-3F40-BB39-C43793A92299}">
      <dsp:nvSpPr>
        <dsp:cNvPr id="0" name=""/>
        <dsp:cNvSpPr/>
      </dsp:nvSpPr>
      <dsp:spPr>
        <a:xfrm>
          <a:off x="0" y="4695496"/>
          <a:ext cx="6263640" cy="7150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 can my free will help me want to become more patient and take more responsibility in my life?</a:t>
          </a:r>
        </a:p>
      </dsp:txBody>
      <dsp:txXfrm>
        <a:off x="34906" y="4730402"/>
        <a:ext cx="6193828" cy="6452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D5DDB-02A1-D34E-B63B-BEE36A9A6F63}">
      <dsp:nvSpPr>
        <dsp:cNvPr id="0" name=""/>
        <dsp:cNvSpPr/>
      </dsp:nvSpPr>
      <dsp:spPr>
        <a:xfrm>
          <a:off x="2205179" y="1930"/>
          <a:ext cx="2480827" cy="8442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How does the breakdown of my relationships with my Creator and those that I love, affect:</a:t>
          </a:r>
        </a:p>
      </dsp:txBody>
      <dsp:txXfrm>
        <a:off x="2246392" y="43143"/>
        <a:ext cx="2398401" cy="761827"/>
      </dsp:txXfrm>
    </dsp:sp>
    <dsp:sp modelId="{A21D4D26-00E5-9141-BAA9-FB2E01E70BD7}">
      <dsp:nvSpPr>
        <dsp:cNvPr id="0" name=""/>
        <dsp:cNvSpPr/>
      </dsp:nvSpPr>
      <dsp:spPr>
        <a:xfrm>
          <a:off x="2205179" y="888397"/>
          <a:ext cx="2480827" cy="844253"/>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-my sense of wellbeing?</a:t>
          </a:r>
        </a:p>
      </dsp:txBody>
      <dsp:txXfrm>
        <a:off x="2246392" y="929610"/>
        <a:ext cx="2398401" cy="761827"/>
      </dsp:txXfrm>
    </dsp:sp>
    <dsp:sp modelId="{396858AF-77E5-F445-9ED9-5C8DE28E9D6C}">
      <dsp:nvSpPr>
        <dsp:cNvPr id="0" name=""/>
        <dsp:cNvSpPr/>
      </dsp:nvSpPr>
      <dsp:spPr>
        <a:xfrm>
          <a:off x="2205179" y="1774864"/>
          <a:ext cx="2480827" cy="84425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-the wellbeing of those that I love?</a:t>
          </a:r>
        </a:p>
      </dsp:txBody>
      <dsp:txXfrm>
        <a:off x="2246392" y="1816077"/>
        <a:ext cx="2398401" cy="761827"/>
      </dsp:txXfrm>
    </dsp:sp>
    <dsp:sp modelId="{DFE26335-670D-FB47-8E0F-FDAC0619888F}">
      <dsp:nvSpPr>
        <dsp:cNvPr id="0" name=""/>
        <dsp:cNvSpPr/>
      </dsp:nvSpPr>
      <dsp:spPr>
        <a:xfrm>
          <a:off x="2205179" y="2661330"/>
          <a:ext cx="2480827" cy="844253"/>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-my ability to fulfil my life purpose?</a:t>
          </a:r>
        </a:p>
      </dsp:txBody>
      <dsp:txXfrm>
        <a:off x="2246392" y="2702543"/>
        <a:ext cx="2398401" cy="761827"/>
      </dsp:txXfrm>
    </dsp:sp>
    <dsp:sp modelId="{3A17A34D-050E-FC41-B2E8-5FB4BA9887CD}">
      <dsp:nvSpPr>
        <dsp:cNvPr id="0" name=""/>
        <dsp:cNvSpPr/>
      </dsp:nvSpPr>
      <dsp:spPr>
        <a:xfrm>
          <a:off x="2205179" y="3547797"/>
          <a:ext cx="2480827" cy="84425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kern="1200"/>
            <a:t>-my ability to be patient during times of hardship and struggle?</a:t>
          </a:r>
        </a:p>
      </dsp:txBody>
      <dsp:txXfrm>
        <a:off x="2246392" y="3589010"/>
        <a:ext cx="2398401" cy="76182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1515-E76A-534E-B2B6-42B96AF92CA0}">
      <dsp:nvSpPr>
        <dsp:cNvPr id="0" name=""/>
        <dsp:cNvSpPr/>
      </dsp:nvSpPr>
      <dsp:spPr>
        <a:xfrm>
          <a:off x="3082131" y="0"/>
          <a:ext cx="4351338" cy="435133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ACB4D48-9F58-3F4F-B631-D6F346B2A5F5}">
      <dsp:nvSpPr>
        <dsp:cNvPr id="0" name=""/>
        <dsp:cNvSpPr/>
      </dsp:nvSpPr>
      <dsp:spPr>
        <a:xfrm>
          <a:off x="3495508" y="413377"/>
          <a:ext cx="1697021" cy="169702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How can my patience towards others help to maintain my relationships with those that I love, so that I do not feel completely alone and in despair during my times of hardship and struggle?</a:t>
          </a:r>
        </a:p>
      </dsp:txBody>
      <dsp:txXfrm>
        <a:off x="3578350" y="496219"/>
        <a:ext cx="1531337" cy="1531337"/>
      </dsp:txXfrm>
    </dsp:sp>
    <dsp:sp modelId="{50ECB3AB-8A37-6A4B-89B8-ECF8A84750B8}">
      <dsp:nvSpPr>
        <dsp:cNvPr id="0" name=""/>
        <dsp:cNvSpPr/>
      </dsp:nvSpPr>
      <dsp:spPr>
        <a:xfrm>
          <a:off x="5323070" y="413377"/>
          <a:ext cx="1697021" cy="1697021"/>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Can my patience help to inspire others to become more patient too?</a:t>
          </a:r>
        </a:p>
      </dsp:txBody>
      <dsp:txXfrm>
        <a:off x="5405912" y="496219"/>
        <a:ext cx="1531337" cy="1531337"/>
      </dsp:txXfrm>
    </dsp:sp>
    <dsp:sp modelId="{89322CC3-C2D7-B745-980F-F9FBCFD5919A}">
      <dsp:nvSpPr>
        <dsp:cNvPr id="0" name=""/>
        <dsp:cNvSpPr/>
      </dsp:nvSpPr>
      <dsp:spPr>
        <a:xfrm>
          <a:off x="3495508" y="2240939"/>
          <a:ext cx="1697021" cy="1697021"/>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Is my outward act of patience not a form of reflection of my love, gratitude, forgiveness, kindness, respect, faithfulness, integrity, hope, joy, courage, discipline, peace, humility and justice towards my Creator and others?</a:t>
          </a:r>
        </a:p>
      </dsp:txBody>
      <dsp:txXfrm>
        <a:off x="3578350" y="2323781"/>
        <a:ext cx="1531337" cy="1531337"/>
      </dsp:txXfrm>
    </dsp:sp>
    <dsp:sp modelId="{CCF0648B-B33E-594F-9352-62698CFFFCFF}">
      <dsp:nvSpPr>
        <dsp:cNvPr id="0" name=""/>
        <dsp:cNvSpPr/>
      </dsp:nvSpPr>
      <dsp:spPr>
        <a:xfrm>
          <a:off x="5323070" y="2240939"/>
          <a:ext cx="1697021" cy="1697021"/>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How can I expect to receive without giving? How can any relationship be maintained without giving and receiving? </a:t>
          </a:r>
        </a:p>
      </dsp:txBody>
      <dsp:txXfrm>
        <a:off x="5405912" y="2323781"/>
        <a:ext cx="1531337" cy="153133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F14B-5EC0-EA4D-AE77-99358B00C670}">
      <dsp:nvSpPr>
        <dsp:cNvPr id="0" name=""/>
        <dsp:cNvSpPr/>
      </dsp:nvSpPr>
      <dsp:spPr>
        <a:xfrm>
          <a:off x="961120" y="2079"/>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From where does my Patience come? Am I grateful for my patience?</a:t>
          </a:r>
        </a:p>
      </dsp:txBody>
      <dsp:txXfrm>
        <a:off x="961120" y="2079"/>
        <a:ext cx="2094322" cy="1256593"/>
      </dsp:txXfrm>
    </dsp:sp>
    <dsp:sp modelId="{1730EA79-56C3-9144-9916-16B3C0FA3A38}">
      <dsp:nvSpPr>
        <dsp:cNvPr id="0" name=""/>
        <dsp:cNvSpPr/>
      </dsp:nvSpPr>
      <dsp:spPr>
        <a:xfrm>
          <a:off x="3264875" y="2079"/>
          <a:ext cx="2094322" cy="12565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Does my patience belong to me or is it given to me from that which is Higher than me?</a:t>
          </a:r>
        </a:p>
      </dsp:txBody>
      <dsp:txXfrm>
        <a:off x="3264875" y="2079"/>
        <a:ext cx="2094322" cy="1256593"/>
      </dsp:txXfrm>
    </dsp:sp>
    <dsp:sp modelId="{62092904-4FA0-0246-9C19-E71BA8A042EF}">
      <dsp:nvSpPr>
        <dsp:cNvPr id="0" name=""/>
        <dsp:cNvSpPr/>
      </dsp:nvSpPr>
      <dsp:spPr>
        <a:xfrm>
          <a:off x="5568630" y="2079"/>
          <a:ext cx="2094322" cy="12565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Did I create my Patience? If so- how? From where did I get the wisdom and ability to create my patience?</a:t>
          </a:r>
        </a:p>
      </dsp:txBody>
      <dsp:txXfrm>
        <a:off x="5568630" y="2079"/>
        <a:ext cx="2094322" cy="1256593"/>
      </dsp:txXfrm>
    </dsp:sp>
    <dsp:sp modelId="{7A4B659B-6DE9-014B-896E-7C41F55BA15D}">
      <dsp:nvSpPr>
        <dsp:cNvPr id="0" name=""/>
        <dsp:cNvSpPr/>
      </dsp:nvSpPr>
      <dsp:spPr>
        <a:xfrm>
          <a:off x="7872385" y="2079"/>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do not share it with others in order to help improve my relationships?</a:t>
          </a:r>
        </a:p>
      </dsp:txBody>
      <dsp:txXfrm>
        <a:off x="7872385" y="2079"/>
        <a:ext cx="2094322" cy="1256593"/>
      </dsp:txXfrm>
    </dsp:sp>
    <dsp:sp modelId="{BAEB5131-3E4D-2746-A87B-C6E75BEE4608}">
      <dsp:nvSpPr>
        <dsp:cNvPr id="0" name=""/>
        <dsp:cNvSpPr/>
      </dsp:nvSpPr>
      <dsp:spPr>
        <a:xfrm>
          <a:off x="961120" y="1468105"/>
          <a:ext cx="2094322" cy="12565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it does not bring me closer to my Creator?</a:t>
          </a:r>
        </a:p>
      </dsp:txBody>
      <dsp:txXfrm>
        <a:off x="961120" y="1468105"/>
        <a:ext cx="2094322" cy="1256593"/>
      </dsp:txXfrm>
    </dsp:sp>
    <dsp:sp modelId="{BAD8E7F5-3288-8C48-9A17-87303C62436D}">
      <dsp:nvSpPr>
        <dsp:cNvPr id="0" name=""/>
        <dsp:cNvSpPr/>
      </dsp:nvSpPr>
      <dsp:spPr>
        <a:xfrm>
          <a:off x="3264875" y="1468105"/>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do not use it to seek and make Peace?</a:t>
          </a:r>
        </a:p>
      </dsp:txBody>
      <dsp:txXfrm>
        <a:off x="3264875" y="1468105"/>
        <a:ext cx="2094322" cy="1256593"/>
      </dsp:txXfrm>
    </dsp:sp>
    <dsp:sp modelId="{094721E5-B38A-B74E-9478-D695F3625036}">
      <dsp:nvSpPr>
        <dsp:cNvPr id="0" name=""/>
        <dsp:cNvSpPr/>
      </dsp:nvSpPr>
      <dsp:spPr>
        <a:xfrm>
          <a:off x="5568630" y="1468105"/>
          <a:ext cx="2094322" cy="12565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do not use it to seek and express Truth?</a:t>
          </a:r>
        </a:p>
      </dsp:txBody>
      <dsp:txXfrm>
        <a:off x="5568630" y="1468105"/>
        <a:ext cx="2094322" cy="1256593"/>
      </dsp:txXfrm>
    </dsp:sp>
    <dsp:sp modelId="{DECBB739-C732-7045-B07C-2BC754D279F9}">
      <dsp:nvSpPr>
        <dsp:cNvPr id="0" name=""/>
        <dsp:cNvSpPr/>
      </dsp:nvSpPr>
      <dsp:spPr>
        <a:xfrm>
          <a:off x="7872385" y="1468105"/>
          <a:ext cx="2094322" cy="12565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do not use it to give and receive unconditional love?</a:t>
          </a:r>
        </a:p>
      </dsp:txBody>
      <dsp:txXfrm>
        <a:off x="7872385" y="1468105"/>
        <a:ext cx="2094322" cy="1256593"/>
      </dsp:txXfrm>
    </dsp:sp>
    <dsp:sp modelId="{7DBB3011-9295-8D45-B375-D3B9F1942C30}">
      <dsp:nvSpPr>
        <dsp:cNvPr id="0" name=""/>
        <dsp:cNvSpPr/>
      </dsp:nvSpPr>
      <dsp:spPr>
        <a:xfrm>
          <a:off x="2112998" y="2934131"/>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do not use it for Justice?</a:t>
          </a:r>
        </a:p>
      </dsp:txBody>
      <dsp:txXfrm>
        <a:off x="2112998" y="2934131"/>
        <a:ext cx="2094322" cy="1256593"/>
      </dsp:txXfrm>
    </dsp:sp>
    <dsp:sp modelId="{12B38A57-611B-BC4E-ADD4-530EA6D08CAD}">
      <dsp:nvSpPr>
        <dsp:cNvPr id="0" name=""/>
        <dsp:cNvSpPr/>
      </dsp:nvSpPr>
      <dsp:spPr>
        <a:xfrm>
          <a:off x="4416753" y="2934131"/>
          <a:ext cx="2094322" cy="12565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do not use it to become more forgiving, more grateful, more respectful, more compassionate, more kind and generous, more truthful, more faithful, more joyful, more knowledgeable, more wise, more understanding….more Human?</a:t>
          </a:r>
        </a:p>
      </dsp:txBody>
      <dsp:txXfrm>
        <a:off x="4416753" y="2934131"/>
        <a:ext cx="2094322" cy="1256593"/>
      </dsp:txXfrm>
    </dsp:sp>
    <dsp:sp modelId="{56B8E9E3-6BEE-3A4F-96A0-0339282C8AC9}">
      <dsp:nvSpPr>
        <dsp:cNvPr id="0" name=""/>
        <dsp:cNvSpPr/>
      </dsp:nvSpPr>
      <dsp:spPr>
        <a:xfrm>
          <a:off x="6720508" y="2934131"/>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I cannot use it to Glorify and worship the Source of my Patience- My Creator? </a:t>
          </a:r>
        </a:p>
      </dsp:txBody>
      <dsp:txXfrm>
        <a:off x="6720508" y="2934131"/>
        <a:ext cx="2094322" cy="125659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EE69-BB5F-894F-8B8F-47CAF4A5EF27}">
      <dsp:nvSpPr>
        <dsp:cNvPr id="0" name=""/>
        <dsp:cNvSpPr/>
      </dsp:nvSpPr>
      <dsp:spPr>
        <a:xfrm>
          <a:off x="961120" y="2079"/>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What is the purpose of my patience if …</a:t>
          </a:r>
        </a:p>
      </dsp:txBody>
      <dsp:txXfrm>
        <a:off x="961120" y="2079"/>
        <a:ext cx="2094322" cy="1256593"/>
      </dsp:txXfrm>
    </dsp:sp>
    <dsp:sp modelId="{18F8E62A-8932-EC4A-B844-665A3361CD5F}">
      <dsp:nvSpPr>
        <dsp:cNvPr id="0" name=""/>
        <dsp:cNvSpPr/>
      </dsp:nvSpPr>
      <dsp:spPr>
        <a:xfrm>
          <a:off x="3264875" y="2079"/>
          <a:ext cx="2094322" cy="1256593"/>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 do not share it with others in order to help improve my relationships?</a:t>
          </a:r>
        </a:p>
      </dsp:txBody>
      <dsp:txXfrm>
        <a:off x="3264875" y="2079"/>
        <a:ext cx="2094322" cy="1256593"/>
      </dsp:txXfrm>
    </dsp:sp>
    <dsp:sp modelId="{D982B570-A6CB-1E4C-B00D-C23E1BACE675}">
      <dsp:nvSpPr>
        <dsp:cNvPr id="0" name=""/>
        <dsp:cNvSpPr/>
      </dsp:nvSpPr>
      <dsp:spPr>
        <a:xfrm>
          <a:off x="5568630" y="2079"/>
          <a:ext cx="2094322" cy="125659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it does not bring me closer to my Creator?</a:t>
          </a:r>
        </a:p>
      </dsp:txBody>
      <dsp:txXfrm>
        <a:off x="5568630" y="2079"/>
        <a:ext cx="2094322" cy="1256593"/>
      </dsp:txXfrm>
    </dsp:sp>
    <dsp:sp modelId="{CFEF1E03-6449-AF43-A29D-BD03EBDF4ED5}">
      <dsp:nvSpPr>
        <dsp:cNvPr id="0" name=""/>
        <dsp:cNvSpPr/>
      </dsp:nvSpPr>
      <dsp:spPr>
        <a:xfrm>
          <a:off x="7872385" y="2079"/>
          <a:ext cx="2094322" cy="1256593"/>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 do not use it to seek and make Peace in this world?</a:t>
          </a:r>
        </a:p>
      </dsp:txBody>
      <dsp:txXfrm>
        <a:off x="7872385" y="2079"/>
        <a:ext cx="2094322" cy="1256593"/>
      </dsp:txXfrm>
    </dsp:sp>
    <dsp:sp modelId="{E6BE77A4-4FBA-4247-A89B-93ADF73D0977}">
      <dsp:nvSpPr>
        <dsp:cNvPr id="0" name=""/>
        <dsp:cNvSpPr/>
      </dsp:nvSpPr>
      <dsp:spPr>
        <a:xfrm>
          <a:off x="961120" y="1468105"/>
          <a:ext cx="2094322" cy="125659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 do not use it to seek and express Truth and Light?</a:t>
          </a:r>
        </a:p>
      </dsp:txBody>
      <dsp:txXfrm>
        <a:off x="961120" y="1468105"/>
        <a:ext cx="2094322" cy="1256593"/>
      </dsp:txXfrm>
    </dsp:sp>
    <dsp:sp modelId="{3FE428CD-D088-CA4B-BDE4-3DF060DB70D0}">
      <dsp:nvSpPr>
        <dsp:cNvPr id="0" name=""/>
        <dsp:cNvSpPr/>
      </dsp:nvSpPr>
      <dsp:spPr>
        <a:xfrm>
          <a:off x="3264875" y="1468105"/>
          <a:ext cx="2094322" cy="1256593"/>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 do not use it to give and receive unconditional love?</a:t>
          </a:r>
        </a:p>
      </dsp:txBody>
      <dsp:txXfrm>
        <a:off x="3264875" y="1468105"/>
        <a:ext cx="2094322" cy="1256593"/>
      </dsp:txXfrm>
    </dsp:sp>
    <dsp:sp modelId="{A509EA8A-15B2-C343-82B3-4781CA6B8EEE}">
      <dsp:nvSpPr>
        <dsp:cNvPr id="0" name=""/>
        <dsp:cNvSpPr/>
      </dsp:nvSpPr>
      <dsp:spPr>
        <a:xfrm>
          <a:off x="5568630" y="1468105"/>
          <a:ext cx="2094322" cy="125659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 do not use it to maintain Justice in Creation?</a:t>
          </a:r>
        </a:p>
      </dsp:txBody>
      <dsp:txXfrm>
        <a:off x="5568630" y="1468105"/>
        <a:ext cx="2094322" cy="1256593"/>
      </dsp:txXfrm>
    </dsp:sp>
    <dsp:sp modelId="{0FA5FC7A-444A-E444-8217-CC645527A550}">
      <dsp:nvSpPr>
        <dsp:cNvPr id="0" name=""/>
        <dsp:cNvSpPr/>
      </dsp:nvSpPr>
      <dsp:spPr>
        <a:xfrm>
          <a:off x="7872385" y="1468105"/>
          <a:ext cx="2094322" cy="1256593"/>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 do not use it to become more forgiving, more grateful, more respectful, more compassionate, more kind and generous, more truthful, more faithful, more joyful, more knowledgeable, more wise, more understanding….more Human?</a:t>
          </a:r>
        </a:p>
      </dsp:txBody>
      <dsp:txXfrm>
        <a:off x="7872385" y="1468105"/>
        <a:ext cx="2094322" cy="1256593"/>
      </dsp:txXfrm>
    </dsp:sp>
    <dsp:sp modelId="{8B1C54E8-FC54-7049-9B3F-743F0CAC1C18}">
      <dsp:nvSpPr>
        <dsp:cNvPr id="0" name=""/>
        <dsp:cNvSpPr/>
      </dsp:nvSpPr>
      <dsp:spPr>
        <a:xfrm>
          <a:off x="4416753" y="2934131"/>
          <a:ext cx="2094322" cy="125659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 cannot use it to Glorify and worship the Source of my Patience- My Creator? </a:t>
          </a:r>
        </a:p>
      </dsp:txBody>
      <dsp:txXfrm>
        <a:off x="4416753" y="2934131"/>
        <a:ext cx="2094322" cy="125659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AC06B-002A-4498-8693-6D1334AB26A6}">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B48A23-CD69-4406-A82C-C932BD4B098D}">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Have I Tried….</a:t>
          </a:r>
        </a:p>
      </dsp:txBody>
      <dsp:txXfrm>
        <a:off x="100682" y="2427484"/>
        <a:ext cx="2370489" cy="720000"/>
      </dsp:txXfrm>
    </dsp:sp>
    <dsp:sp modelId="{01A81A0D-20E7-43AC-9CBC-BED85C82A598}">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82A4F-4097-4486-B560-30AB7293DD59}">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Self reflection and mindfulness in regular meditation to help me see the areas I need to take responsibility for and work on?</a:t>
          </a:r>
        </a:p>
      </dsp:txBody>
      <dsp:txXfrm>
        <a:off x="2886007" y="2427484"/>
        <a:ext cx="2370489" cy="720000"/>
      </dsp:txXfrm>
    </dsp:sp>
    <dsp:sp modelId="{8B317967-6893-4E93-AB24-36FFD2E6D329}">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99C5F-1F7D-45CC-A522-6A9AC984D04A}">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Seeking help directly from my Source of Patience?</a:t>
          </a:r>
        </a:p>
      </dsp:txBody>
      <dsp:txXfrm>
        <a:off x="5671332" y="2427484"/>
        <a:ext cx="2370489" cy="720000"/>
      </dsp:txXfrm>
    </dsp:sp>
    <dsp:sp modelId="{01B120DF-C3FC-49B5-AEFF-BD48BA76F63F}">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FEB951-42EA-4C1E-9674-76BA0ABA119E}">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Looking at the challenges and struggles that I face in life as an opportunity to help me work on my patience and grow? </a:t>
          </a:r>
        </a:p>
      </dsp:txBody>
      <dsp:txXfrm>
        <a:off x="8456657" y="2427484"/>
        <a:ext cx="2370489" cy="720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BB00B-BCCC-4F8D-8446-82090E7D07C1}">
      <dsp:nvSpPr>
        <dsp:cNvPr id="0" name=""/>
        <dsp:cNvSpPr/>
      </dsp:nvSpPr>
      <dsp:spPr>
        <a:xfrm>
          <a:off x="641329" y="181311"/>
          <a:ext cx="659707" cy="6597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D606B-441D-4E41-B3C3-CEF397D61553}">
      <dsp:nvSpPr>
        <dsp:cNvPr id="0" name=""/>
        <dsp:cNvSpPr/>
      </dsp:nvSpPr>
      <dsp:spPr>
        <a:xfrm>
          <a:off x="238174" y="1112807"/>
          <a:ext cx="1466015" cy="87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Turning to my Source of Patience for Help-in Humility and Hope-  The Most Patient- The Most Forgiving</a:t>
          </a:r>
        </a:p>
      </dsp:txBody>
      <dsp:txXfrm>
        <a:off x="238174" y="1112807"/>
        <a:ext cx="1466015" cy="879609"/>
      </dsp:txXfrm>
    </dsp:sp>
    <dsp:sp modelId="{0124CFF3-95D6-4C07-8794-287488B74A5F}">
      <dsp:nvSpPr>
        <dsp:cNvPr id="0" name=""/>
        <dsp:cNvSpPr/>
      </dsp:nvSpPr>
      <dsp:spPr>
        <a:xfrm>
          <a:off x="2363897" y="181311"/>
          <a:ext cx="659707" cy="659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D3C3D-94C2-4B11-8558-7029F1B91798}">
      <dsp:nvSpPr>
        <dsp:cNvPr id="0" name=""/>
        <dsp:cNvSpPr/>
      </dsp:nvSpPr>
      <dsp:spPr>
        <a:xfrm>
          <a:off x="1960743" y="1112807"/>
          <a:ext cx="1466015" cy="87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Asking Him Directly to give me patience so that I too can share it with others? Seeking to become a vessel of patience that is able to receive from above and give to those who have less</a:t>
          </a:r>
        </a:p>
      </dsp:txBody>
      <dsp:txXfrm>
        <a:off x="1960743" y="1112807"/>
        <a:ext cx="1466015" cy="879609"/>
      </dsp:txXfrm>
    </dsp:sp>
    <dsp:sp modelId="{5696D3D0-987E-4A39-A5BC-865DAFE01733}">
      <dsp:nvSpPr>
        <dsp:cNvPr id="0" name=""/>
        <dsp:cNvSpPr/>
      </dsp:nvSpPr>
      <dsp:spPr>
        <a:xfrm>
          <a:off x="4086465" y="181311"/>
          <a:ext cx="659707" cy="659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FAF63-77A4-4334-BEC5-C0772E158764}">
      <dsp:nvSpPr>
        <dsp:cNvPr id="0" name=""/>
        <dsp:cNvSpPr/>
      </dsp:nvSpPr>
      <dsp:spPr>
        <a:xfrm>
          <a:off x="3683311" y="1112807"/>
          <a:ext cx="1466015" cy="87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Valuing my relationships and using them as an opportunity for myself and others to grow and learn from- an opportunity to develop my unconditional Love so that I can give it to and receive it from others</a:t>
          </a:r>
        </a:p>
      </dsp:txBody>
      <dsp:txXfrm>
        <a:off x="3683311" y="1112807"/>
        <a:ext cx="1466015" cy="879609"/>
      </dsp:txXfrm>
    </dsp:sp>
    <dsp:sp modelId="{025052E6-1BD2-48E3-AA06-CB0B4DA60DD5}">
      <dsp:nvSpPr>
        <dsp:cNvPr id="0" name=""/>
        <dsp:cNvSpPr/>
      </dsp:nvSpPr>
      <dsp:spPr>
        <a:xfrm>
          <a:off x="1502613" y="2358920"/>
          <a:ext cx="659707" cy="659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BB8D0B-904B-4844-A983-F93FF60EBD71}">
      <dsp:nvSpPr>
        <dsp:cNvPr id="0" name=""/>
        <dsp:cNvSpPr/>
      </dsp:nvSpPr>
      <dsp:spPr>
        <a:xfrm>
          <a:off x="1099459" y="3290416"/>
          <a:ext cx="1466015" cy="87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Showing Gratitude to my Creator by using my blessings to be more creative and share with all who need it..</a:t>
          </a:r>
        </a:p>
      </dsp:txBody>
      <dsp:txXfrm>
        <a:off x="1099459" y="3290416"/>
        <a:ext cx="1466015" cy="879609"/>
      </dsp:txXfrm>
    </dsp:sp>
    <dsp:sp modelId="{41ADD4D2-FAAF-47A0-837E-FB82037F20E0}">
      <dsp:nvSpPr>
        <dsp:cNvPr id="0" name=""/>
        <dsp:cNvSpPr/>
      </dsp:nvSpPr>
      <dsp:spPr>
        <a:xfrm>
          <a:off x="3225181" y="2358920"/>
          <a:ext cx="659707" cy="6597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9494D-E549-412E-AE86-BCA0336AA142}">
      <dsp:nvSpPr>
        <dsp:cNvPr id="0" name=""/>
        <dsp:cNvSpPr/>
      </dsp:nvSpPr>
      <dsp:spPr>
        <a:xfrm>
          <a:off x="2822027" y="3290416"/>
          <a:ext cx="1466015" cy="87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Surrendering to The Higher Will- above my own- so that I can let go of the need to control that which is not in my control? </a:t>
          </a:r>
        </a:p>
      </dsp:txBody>
      <dsp:txXfrm>
        <a:off x="2822027" y="3290416"/>
        <a:ext cx="1466015" cy="879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F05F9-56EF-D547-A8E4-C4E5F53BE87D}">
      <dsp:nvSpPr>
        <dsp:cNvPr id="0" name=""/>
        <dsp:cNvSpPr/>
      </dsp:nvSpPr>
      <dsp:spPr>
        <a:xfrm>
          <a:off x="0" y="65811"/>
          <a:ext cx="5314543" cy="4437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What tests my patience?</a:t>
          </a:r>
        </a:p>
      </dsp:txBody>
      <dsp:txXfrm>
        <a:off x="21661" y="87472"/>
        <a:ext cx="5271221" cy="400400"/>
      </dsp:txXfrm>
    </dsp:sp>
    <dsp:sp modelId="{8994F638-9F68-974E-AA3E-8FEF03F323B5}">
      <dsp:nvSpPr>
        <dsp:cNvPr id="0" name=""/>
        <dsp:cNvSpPr/>
      </dsp:nvSpPr>
      <dsp:spPr>
        <a:xfrm>
          <a:off x="0" y="532573"/>
          <a:ext cx="5314543" cy="443722"/>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Not being able to know everything?</a:t>
          </a:r>
        </a:p>
      </dsp:txBody>
      <dsp:txXfrm>
        <a:off x="21661" y="554234"/>
        <a:ext cx="5271221" cy="400400"/>
      </dsp:txXfrm>
    </dsp:sp>
    <dsp:sp modelId="{896F6AC2-1D7F-364E-8FFE-191266A45FBE}">
      <dsp:nvSpPr>
        <dsp:cNvPr id="0" name=""/>
        <dsp:cNvSpPr/>
      </dsp:nvSpPr>
      <dsp:spPr>
        <a:xfrm>
          <a:off x="0" y="999336"/>
          <a:ext cx="5314543" cy="44372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Not being to understand everything?</a:t>
          </a:r>
        </a:p>
      </dsp:txBody>
      <dsp:txXfrm>
        <a:off x="21661" y="1020997"/>
        <a:ext cx="5271221" cy="400400"/>
      </dsp:txXfrm>
    </dsp:sp>
    <dsp:sp modelId="{79F69E2C-448C-6448-9469-56A6F7E45C2D}">
      <dsp:nvSpPr>
        <dsp:cNvPr id="0" name=""/>
        <dsp:cNvSpPr/>
      </dsp:nvSpPr>
      <dsp:spPr>
        <a:xfrm>
          <a:off x="0" y="1466098"/>
          <a:ext cx="5314543" cy="44372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Not being able to do everything?</a:t>
          </a:r>
        </a:p>
      </dsp:txBody>
      <dsp:txXfrm>
        <a:off x="21661" y="1487759"/>
        <a:ext cx="5271221" cy="400400"/>
      </dsp:txXfrm>
    </dsp:sp>
    <dsp:sp modelId="{E9CAA909-D6CD-A648-9F11-A4E3A2CEF527}">
      <dsp:nvSpPr>
        <dsp:cNvPr id="0" name=""/>
        <dsp:cNvSpPr/>
      </dsp:nvSpPr>
      <dsp:spPr>
        <a:xfrm>
          <a:off x="0" y="1932861"/>
          <a:ext cx="5314543" cy="44372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The fact that I make mistakes sometimes?</a:t>
          </a:r>
        </a:p>
      </dsp:txBody>
      <dsp:txXfrm>
        <a:off x="21661" y="1954522"/>
        <a:ext cx="5271221" cy="400400"/>
      </dsp:txXfrm>
    </dsp:sp>
    <dsp:sp modelId="{D9F07D02-6FC0-C54F-B2E4-14C3576EA219}">
      <dsp:nvSpPr>
        <dsp:cNvPr id="0" name=""/>
        <dsp:cNvSpPr/>
      </dsp:nvSpPr>
      <dsp:spPr>
        <a:xfrm>
          <a:off x="0" y="2399623"/>
          <a:ext cx="5314543" cy="443722"/>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The fact that I am not perfect?</a:t>
          </a:r>
        </a:p>
      </dsp:txBody>
      <dsp:txXfrm>
        <a:off x="21661" y="2421284"/>
        <a:ext cx="5271221" cy="400400"/>
      </dsp:txXfrm>
    </dsp:sp>
    <dsp:sp modelId="{79641048-7D5D-C44C-9FDB-7718C8B036F5}">
      <dsp:nvSpPr>
        <dsp:cNvPr id="0" name=""/>
        <dsp:cNvSpPr/>
      </dsp:nvSpPr>
      <dsp:spPr>
        <a:xfrm>
          <a:off x="0" y="2866386"/>
          <a:ext cx="5314543" cy="44372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Do I want to be superman/woman? How can reminding myself that I am not meant to be  perfect, bring me to humility and to have more compassion on my human nature so that I can learn from my imperfections and be more patient with the imperfections of myself and others?</a:t>
          </a:r>
        </a:p>
      </dsp:txBody>
      <dsp:txXfrm>
        <a:off x="21661" y="2888047"/>
        <a:ext cx="5271221" cy="400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89F6E-2824-8D4C-9C1C-B8116C618568}">
      <dsp:nvSpPr>
        <dsp:cNvPr id="0" name=""/>
        <dsp:cNvSpPr/>
      </dsp:nvSpPr>
      <dsp:spPr>
        <a:xfrm>
          <a:off x="0" y="75419"/>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What tests my patience?</a:t>
          </a:r>
        </a:p>
      </dsp:txBody>
      <dsp:txXfrm>
        <a:off x="17453" y="92872"/>
        <a:ext cx="6157413" cy="322620"/>
      </dsp:txXfrm>
    </dsp:sp>
    <dsp:sp modelId="{DCC4D9F7-A467-B044-9929-0CFB10F836A9}">
      <dsp:nvSpPr>
        <dsp:cNvPr id="0" name=""/>
        <dsp:cNvSpPr/>
      </dsp:nvSpPr>
      <dsp:spPr>
        <a:xfrm>
          <a:off x="0" y="458865"/>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loves me? And teaches me how to love?</a:t>
          </a:r>
        </a:p>
      </dsp:txBody>
      <dsp:txXfrm>
        <a:off x="17453" y="476318"/>
        <a:ext cx="6157413" cy="322620"/>
      </dsp:txXfrm>
    </dsp:sp>
    <dsp:sp modelId="{4C8DE61B-F5F4-3146-AA70-D175725350A4}">
      <dsp:nvSpPr>
        <dsp:cNvPr id="0" name=""/>
        <dsp:cNvSpPr/>
      </dsp:nvSpPr>
      <dsp:spPr>
        <a:xfrm>
          <a:off x="0" y="842312"/>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understands me? And shows me how to understand? </a:t>
          </a:r>
        </a:p>
      </dsp:txBody>
      <dsp:txXfrm>
        <a:off x="17453" y="859765"/>
        <a:ext cx="6157413" cy="322620"/>
      </dsp:txXfrm>
    </dsp:sp>
    <dsp:sp modelId="{A2C2FF5A-DE29-5A41-AE93-E535EDE5937C}">
      <dsp:nvSpPr>
        <dsp:cNvPr id="0" name=""/>
        <dsp:cNvSpPr/>
      </dsp:nvSpPr>
      <dsp:spPr>
        <a:xfrm>
          <a:off x="0" y="1225758"/>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provides for me? And enables me to provide for others?</a:t>
          </a:r>
        </a:p>
      </dsp:txBody>
      <dsp:txXfrm>
        <a:off x="17453" y="1243211"/>
        <a:ext cx="6157413" cy="322620"/>
      </dsp:txXfrm>
    </dsp:sp>
    <dsp:sp modelId="{128A8A76-3784-0449-BA95-9D7C3786E4A2}">
      <dsp:nvSpPr>
        <dsp:cNvPr id="0" name=""/>
        <dsp:cNvSpPr/>
      </dsp:nvSpPr>
      <dsp:spPr>
        <a:xfrm>
          <a:off x="0" y="1609205"/>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gives me Peace? And teaches me to make peace with others?</a:t>
          </a:r>
        </a:p>
      </dsp:txBody>
      <dsp:txXfrm>
        <a:off x="17453" y="1626658"/>
        <a:ext cx="6157413" cy="322620"/>
      </dsp:txXfrm>
    </dsp:sp>
    <dsp:sp modelId="{9309E6B3-BC6E-F340-930B-ADADA80FEE89}">
      <dsp:nvSpPr>
        <dsp:cNvPr id="0" name=""/>
        <dsp:cNvSpPr/>
      </dsp:nvSpPr>
      <dsp:spPr>
        <a:xfrm>
          <a:off x="0" y="1992651"/>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pardons and forgives me? So that I too may forgive?</a:t>
          </a:r>
        </a:p>
      </dsp:txBody>
      <dsp:txXfrm>
        <a:off x="17453" y="2010104"/>
        <a:ext cx="6157413" cy="322620"/>
      </dsp:txXfrm>
    </dsp:sp>
    <dsp:sp modelId="{2AB64167-111B-AE47-8775-CDC0E789F611}">
      <dsp:nvSpPr>
        <dsp:cNvPr id="0" name=""/>
        <dsp:cNvSpPr/>
      </dsp:nvSpPr>
      <dsp:spPr>
        <a:xfrm>
          <a:off x="0" y="2376098"/>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feeds me when I am hungry? So that I too can feed the hungry?</a:t>
          </a:r>
        </a:p>
      </dsp:txBody>
      <dsp:txXfrm>
        <a:off x="17453" y="2393551"/>
        <a:ext cx="6157413" cy="322620"/>
      </dsp:txXfrm>
    </dsp:sp>
    <dsp:sp modelId="{76CD889F-013D-A642-A1C7-5D08FF05E480}">
      <dsp:nvSpPr>
        <dsp:cNvPr id="0" name=""/>
        <dsp:cNvSpPr/>
      </dsp:nvSpPr>
      <dsp:spPr>
        <a:xfrm>
          <a:off x="0" y="2759544"/>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gives me to drink when I am thirsty? So That I can quench another’s thirst?</a:t>
          </a:r>
        </a:p>
      </dsp:txBody>
      <dsp:txXfrm>
        <a:off x="17453" y="2776997"/>
        <a:ext cx="6157413" cy="322620"/>
      </dsp:txXfrm>
    </dsp:sp>
    <dsp:sp modelId="{B5117ED2-A233-AE42-A008-DE1CAD104588}">
      <dsp:nvSpPr>
        <dsp:cNvPr id="0" name=""/>
        <dsp:cNvSpPr/>
      </dsp:nvSpPr>
      <dsp:spPr>
        <a:xfrm>
          <a:off x="0" y="3142990"/>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clothes me when I am cold and naked? So that I can make garments for others?</a:t>
          </a:r>
        </a:p>
      </dsp:txBody>
      <dsp:txXfrm>
        <a:off x="17453" y="3160443"/>
        <a:ext cx="6157413" cy="322620"/>
      </dsp:txXfrm>
    </dsp:sp>
    <dsp:sp modelId="{AB1773A0-3FEA-AD47-8579-2041550D764A}">
      <dsp:nvSpPr>
        <dsp:cNvPr id="0" name=""/>
        <dsp:cNvSpPr/>
      </dsp:nvSpPr>
      <dsp:spPr>
        <a:xfrm>
          <a:off x="0" y="3526437"/>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provides warmth for me from the cold and a shade in the heat? So that I can make space for others in my home?</a:t>
          </a:r>
        </a:p>
      </dsp:txBody>
      <dsp:txXfrm>
        <a:off x="17453" y="3543890"/>
        <a:ext cx="6157413" cy="322620"/>
      </dsp:txXfrm>
    </dsp:sp>
    <dsp:sp modelId="{2A0CA0DD-7343-7E4D-B2D1-ABE7F368AE7F}">
      <dsp:nvSpPr>
        <dsp:cNvPr id="0" name=""/>
        <dsp:cNvSpPr/>
      </dsp:nvSpPr>
      <dsp:spPr>
        <a:xfrm>
          <a:off x="0" y="3909883"/>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-being separate from the One that gives me the gift of  Life? and all its blessings? So that I too can share with others? </a:t>
          </a:r>
        </a:p>
      </dsp:txBody>
      <dsp:txXfrm>
        <a:off x="17453" y="3927336"/>
        <a:ext cx="6157413" cy="322620"/>
      </dsp:txXfrm>
    </dsp:sp>
    <dsp:sp modelId="{2B75FE98-541D-4E4D-9443-0E56E3CE8566}">
      <dsp:nvSpPr>
        <dsp:cNvPr id="0" name=""/>
        <dsp:cNvSpPr/>
      </dsp:nvSpPr>
      <dsp:spPr>
        <a:xfrm>
          <a:off x="0" y="4293330"/>
          <a:ext cx="6192319" cy="3575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How can patience help me to endure the pain of my exile from my Creator? How can it help me to appreciate His Greatness and love Him with my heart mind and soul and Hope for His Acceptance of my efforts to Please and worship Him? </a:t>
          </a:r>
        </a:p>
      </dsp:txBody>
      <dsp:txXfrm>
        <a:off x="17453" y="4310783"/>
        <a:ext cx="6157413" cy="322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3B2FE-5819-3C4D-9551-23DEE39364F4}">
      <dsp:nvSpPr>
        <dsp:cNvPr id="0" name=""/>
        <dsp:cNvSpPr/>
      </dsp:nvSpPr>
      <dsp:spPr>
        <a:xfrm>
          <a:off x="0" y="325759"/>
          <a:ext cx="6666833" cy="23680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role does my patience play in my depression? Can I be truly depressed and truly patient at the same time? Am I patient with my depression? Will depression too come to an end one day in this world? How can my patience during my depression help me to heal from my depression? </a:t>
          </a:r>
        </a:p>
      </dsp:txBody>
      <dsp:txXfrm>
        <a:off x="115600" y="441359"/>
        <a:ext cx="6435633" cy="2136880"/>
      </dsp:txXfrm>
    </dsp:sp>
    <dsp:sp modelId="{78D821AC-EC50-0A42-A9C7-E66204F8E854}">
      <dsp:nvSpPr>
        <dsp:cNvPr id="0" name=""/>
        <dsp:cNvSpPr/>
      </dsp:nvSpPr>
      <dsp:spPr>
        <a:xfrm>
          <a:off x="0" y="2760080"/>
          <a:ext cx="6666833" cy="23680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role does my patience play in my anxiety? How can I be anxious if I am truly patient? Am I patient with my anxiety? Will my anxiety not also come to an end one day? How can my patience during my anxiety help me to heal from my anxiety?</a:t>
          </a:r>
        </a:p>
      </dsp:txBody>
      <dsp:txXfrm>
        <a:off x="115600" y="2875680"/>
        <a:ext cx="6435633" cy="2136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FD254-83D5-F040-BF6E-A4AB5461B6DA}">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What role does my patience play in my sense of spiritual wellbeing?</a:t>
          </a:r>
        </a:p>
      </dsp:txBody>
      <dsp:txXfrm>
        <a:off x="3080" y="587032"/>
        <a:ext cx="2444055" cy="1466433"/>
      </dsp:txXfrm>
    </dsp:sp>
    <dsp:sp modelId="{6D0714C9-9843-F649-8E6F-C546DE151C44}">
      <dsp:nvSpPr>
        <dsp:cNvPr id="0" name=""/>
        <dsp:cNvSpPr/>
      </dsp:nvSpPr>
      <dsp:spPr>
        <a:xfrm>
          <a:off x="2691541" y="587032"/>
          <a:ext cx="2444055" cy="1466433"/>
        </a:xfrm>
        <a:prstGeom prst="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does my ‘impatience’ affect my ability to connect to that which is Higher than Myself- My Creator? God? </a:t>
          </a:r>
        </a:p>
      </dsp:txBody>
      <dsp:txXfrm>
        <a:off x="2691541" y="587032"/>
        <a:ext cx="2444055" cy="1466433"/>
      </dsp:txXfrm>
    </dsp:sp>
    <dsp:sp modelId="{65EBA281-585D-304F-B34B-A24E66535124}">
      <dsp:nvSpPr>
        <dsp:cNvPr id="0" name=""/>
        <dsp:cNvSpPr/>
      </dsp:nvSpPr>
      <dsp:spPr>
        <a:xfrm>
          <a:off x="5380002" y="587032"/>
          <a:ext cx="2444055" cy="146643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does my ‘impatience’ affect my ability to connect to other people so that I can better ‘know’ them and ‘understand’ from them and ‘learn’ from them?</a:t>
          </a:r>
        </a:p>
      </dsp:txBody>
      <dsp:txXfrm>
        <a:off x="5380002" y="587032"/>
        <a:ext cx="2444055" cy="1466433"/>
      </dsp:txXfrm>
    </dsp:sp>
    <dsp:sp modelId="{DD83E0D6-2623-8148-945B-3E4B4D893C60}">
      <dsp:nvSpPr>
        <dsp:cNvPr id="0" name=""/>
        <dsp:cNvSpPr/>
      </dsp:nvSpPr>
      <dsp:spPr>
        <a:xfrm>
          <a:off x="8068463" y="587032"/>
          <a:ext cx="2444055" cy="1466433"/>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does my ‘impatience’ affect the way that I ‘see’ the world and universe around me? Am I able to connect to all creatures without my patience? </a:t>
          </a:r>
        </a:p>
      </dsp:txBody>
      <dsp:txXfrm>
        <a:off x="8068463" y="587032"/>
        <a:ext cx="2444055" cy="1466433"/>
      </dsp:txXfrm>
    </dsp:sp>
    <dsp:sp modelId="{8DDF5F4E-11C9-6B4D-BF22-DBF9D2B8B82F}">
      <dsp:nvSpPr>
        <dsp:cNvPr id="0" name=""/>
        <dsp:cNvSpPr/>
      </dsp:nvSpPr>
      <dsp:spPr>
        <a:xfrm>
          <a:off x="1347311" y="2297871"/>
          <a:ext cx="2444055" cy="146643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can my patience influence my ability to become more ‘mindful’ in prayer or meditation, so that I am more able to incorporate His Divine attributes into my own life and become a better person? </a:t>
          </a:r>
        </a:p>
      </dsp:txBody>
      <dsp:txXfrm>
        <a:off x="1347311" y="2297871"/>
        <a:ext cx="2444055" cy="1466433"/>
      </dsp:txXfrm>
    </dsp:sp>
    <dsp:sp modelId="{CB7226A1-22AA-1042-9A96-FBF7E81450A8}">
      <dsp:nvSpPr>
        <dsp:cNvPr id="0" name=""/>
        <dsp:cNvSpPr/>
      </dsp:nvSpPr>
      <dsp:spPr>
        <a:xfrm>
          <a:off x="4035772" y="2297871"/>
          <a:ext cx="2444055" cy="1466433"/>
        </a:xfrm>
        <a:prstGeom prst="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does my patience enable me to reflect on my past mistakes so that I can repent and mend my ways and take responsibility for my life?</a:t>
          </a:r>
        </a:p>
      </dsp:txBody>
      <dsp:txXfrm>
        <a:off x="4035772" y="2297871"/>
        <a:ext cx="2444055" cy="1466433"/>
      </dsp:txXfrm>
    </dsp:sp>
    <dsp:sp modelId="{8FEA05AF-31F1-714F-A893-30588DEFE91D}">
      <dsp:nvSpPr>
        <dsp:cNvPr id="0" name=""/>
        <dsp:cNvSpPr/>
      </dsp:nvSpPr>
      <dsp:spPr>
        <a:xfrm>
          <a:off x="6724233" y="2297871"/>
          <a:ext cx="2444055" cy="146643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can my patience help bring me ‘hope’ that good will come from what might appear bad, and to have ‘faith’ to trust that everything happens for a reason?</a:t>
          </a:r>
        </a:p>
      </dsp:txBody>
      <dsp:txXfrm>
        <a:off x="6724233" y="2297871"/>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A4EF8-CCAF-FD47-9813-770A558791B3}">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my ‘impatience’ affect my energy levels?</a:t>
          </a:r>
        </a:p>
      </dsp:txBody>
      <dsp:txXfrm>
        <a:off x="582645" y="1178"/>
        <a:ext cx="2174490" cy="1304694"/>
      </dsp:txXfrm>
    </dsp:sp>
    <dsp:sp modelId="{69C17B70-5E76-3547-A874-8BC19F7CB3CF}">
      <dsp:nvSpPr>
        <dsp:cNvPr id="0" name=""/>
        <dsp:cNvSpPr/>
      </dsp:nvSpPr>
      <dsp:spPr>
        <a:xfrm>
          <a:off x="2974584" y="1178"/>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my ‘impatience’ affect my pain levels and perception of touch?</a:t>
          </a:r>
        </a:p>
      </dsp:txBody>
      <dsp:txXfrm>
        <a:off x="2974584" y="1178"/>
        <a:ext cx="2174490" cy="1304694"/>
      </dsp:txXfrm>
    </dsp:sp>
    <dsp:sp modelId="{E71B1809-34E1-2F46-B869-E1CEC5CA68B8}">
      <dsp:nvSpPr>
        <dsp:cNvPr id="0" name=""/>
        <dsp:cNvSpPr/>
      </dsp:nvSpPr>
      <dsp:spPr>
        <a:xfrm>
          <a:off x="5366524" y="1178"/>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my ‘impatience’ affect my appetite?</a:t>
          </a:r>
        </a:p>
      </dsp:txBody>
      <dsp:txXfrm>
        <a:off x="5366524" y="1178"/>
        <a:ext cx="2174490" cy="1304694"/>
      </dsp:txXfrm>
    </dsp:sp>
    <dsp:sp modelId="{439C1AA3-EE04-B640-A4D4-F8324B65B03A}">
      <dsp:nvSpPr>
        <dsp:cNvPr id="0" name=""/>
        <dsp:cNvSpPr/>
      </dsp:nvSpPr>
      <dsp:spPr>
        <a:xfrm>
          <a:off x="7758464"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my ‘impatience’ affect my bowel movements?</a:t>
          </a:r>
        </a:p>
      </dsp:txBody>
      <dsp:txXfrm>
        <a:off x="7758464" y="1178"/>
        <a:ext cx="2174490" cy="1304694"/>
      </dsp:txXfrm>
    </dsp:sp>
    <dsp:sp modelId="{28008C50-4D2B-9D4B-BB49-456A6F527C5C}">
      <dsp:nvSpPr>
        <dsp:cNvPr id="0" name=""/>
        <dsp:cNvSpPr/>
      </dsp:nvSpPr>
      <dsp:spPr>
        <a:xfrm>
          <a:off x="582645" y="152332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my impatience affect my ability to ‘sleep’ well? </a:t>
          </a:r>
        </a:p>
      </dsp:txBody>
      <dsp:txXfrm>
        <a:off x="582645" y="1523321"/>
        <a:ext cx="2174490" cy="1304694"/>
      </dsp:txXfrm>
    </dsp:sp>
    <dsp:sp modelId="{4F59AABD-6BA3-A144-96E8-C9AF1357C434}">
      <dsp:nvSpPr>
        <dsp:cNvPr id="0" name=""/>
        <dsp:cNvSpPr/>
      </dsp:nvSpPr>
      <dsp:spPr>
        <a:xfrm>
          <a:off x="2974584" y="152332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does my ‘impatience’ affect my ability to perceive with my senses?</a:t>
          </a:r>
        </a:p>
      </dsp:txBody>
      <dsp:txXfrm>
        <a:off x="2974584" y="1523321"/>
        <a:ext cx="2174490" cy="1304694"/>
      </dsp:txXfrm>
    </dsp:sp>
    <dsp:sp modelId="{9AE07403-4206-9945-9537-3D8139BD5171}">
      <dsp:nvSpPr>
        <dsp:cNvPr id="0" name=""/>
        <dsp:cNvSpPr/>
      </dsp:nvSpPr>
      <dsp:spPr>
        <a:xfrm>
          <a:off x="5366524" y="1523321"/>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Does everything not look more beautiful to my eyes when I have patience?</a:t>
          </a:r>
        </a:p>
      </dsp:txBody>
      <dsp:txXfrm>
        <a:off x="5366524" y="1523321"/>
        <a:ext cx="2174490" cy="1304694"/>
      </dsp:txXfrm>
    </dsp:sp>
    <dsp:sp modelId="{6B8CE2AF-1779-5D44-AAC5-DE270F93F637}">
      <dsp:nvSpPr>
        <dsp:cNvPr id="0" name=""/>
        <dsp:cNvSpPr/>
      </dsp:nvSpPr>
      <dsp:spPr>
        <a:xfrm>
          <a:off x="7758464" y="1523321"/>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Does everything not ‘taste’; and smell more pleasant when I have patience?</a:t>
          </a:r>
        </a:p>
      </dsp:txBody>
      <dsp:txXfrm>
        <a:off x="7758464" y="1523321"/>
        <a:ext cx="2174490" cy="1304694"/>
      </dsp:txXfrm>
    </dsp:sp>
    <dsp:sp modelId="{78FE7E9E-CFBA-CD47-8F43-83F7838978BC}">
      <dsp:nvSpPr>
        <dsp:cNvPr id="0" name=""/>
        <dsp:cNvSpPr/>
      </dsp:nvSpPr>
      <dsp:spPr>
        <a:xfrm>
          <a:off x="4170554" y="3045465"/>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Does music not sound more ‘alive’ when I have patience?</a:t>
          </a:r>
        </a:p>
      </dsp:txBody>
      <dsp:txXfrm>
        <a:off x="4170554" y="3045465"/>
        <a:ext cx="2174490" cy="1304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F1AFD-3D72-6742-9EFE-2BF924AA9E10}">
      <dsp:nvSpPr>
        <dsp:cNvPr id="0" name=""/>
        <dsp:cNvSpPr/>
      </dsp:nvSpPr>
      <dsp:spPr>
        <a:xfrm>
          <a:off x="0" y="505442"/>
          <a:ext cx="6192319" cy="371539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role does my Patience play in my Gratitude?</a:t>
          </a:r>
        </a:p>
        <a:p>
          <a:pPr marL="0" lvl="0" indent="0" algn="ctr" defTabSz="1022350">
            <a:lnSpc>
              <a:spcPct val="90000"/>
            </a:lnSpc>
            <a:spcBef>
              <a:spcPct val="0"/>
            </a:spcBef>
            <a:spcAft>
              <a:spcPct val="35000"/>
            </a:spcAft>
            <a:buNone/>
          </a:pPr>
          <a:r>
            <a:rPr lang="en-US" sz="2300" kern="1200" dirty="0"/>
            <a:t>--Am I more or less able to be grateful for my blessings when I am not patient? </a:t>
          </a:r>
        </a:p>
        <a:p>
          <a:pPr marL="0" lvl="0" indent="0" algn="ctr" defTabSz="1022350">
            <a:lnSpc>
              <a:spcPct val="90000"/>
            </a:lnSpc>
            <a:spcBef>
              <a:spcPct val="0"/>
            </a:spcBef>
            <a:spcAft>
              <a:spcPct val="35000"/>
            </a:spcAft>
            <a:buNone/>
          </a:pPr>
          <a:r>
            <a:rPr lang="en-US" sz="2300" kern="1200" dirty="0"/>
            <a:t>-Am I not more likely to be patient when I am grateful?</a:t>
          </a:r>
        </a:p>
        <a:p>
          <a:pPr marL="0" lvl="0" indent="0" algn="ctr" defTabSz="1022350">
            <a:lnSpc>
              <a:spcPct val="90000"/>
            </a:lnSpc>
            <a:spcBef>
              <a:spcPct val="0"/>
            </a:spcBef>
            <a:spcAft>
              <a:spcPct val="35000"/>
            </a:spcAft>
            <a:buNone/>
          </a:pPr>
          <a:r>
            <a:rPr lang="en-US" sz="2300" kern="1200" dirty="0"/>
            <a:t>-How can my gratitude help me to become more patient?</a:t>
          </a:r>
        </a:p>
        <a:p>
          <a:pPr marL="0" lvl="0" indent="0" algn="ctr" defTabSz="1022350">
            <a:lnSpc>
              <a:spcPct val="90000"/>
            </a:lnSpc>
            <a:spcBef>
              <a:spcPct val="0"/>
            </a:spcBef>
            <a:spcAft>
              <a:spcPct val="35000"/>
            </a:spcAft>
            <a:buNone/>
          </a:pPr>
          <a:r>
            <a:rPr lang="en-US" sz="2300" kern="1200" dirty="0"/>
            <a:t>-How can my patience help me to become more grateful?</a:t>
          </a:r>
        </a:p>
      </dsp:txBody>
      <dsp:txXfrm>
        <a:off x="0" y="505442"/>
        <a:ext cx="6192319" cy="37153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5CA2-A82B-9D4D-80EE-0CED6471467D}">
      <dsp:nvSpPr>
        <dsp:cNvPr id="0" name=""/>
        <dsp:cNvSpPr/>
      </dsp:nvSpPr>
      <dsp:spPr>
        <a:xfrm>
          <a:off x="0" y="98459"/>
          <a:ext cx="6263640"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role doe my patience play in my Forgiveness? </a:t>
          </a:r>
        </a:p>
      </dsp:txBody>
      <dsp:txXfrm>
        <a:off x="40724" y="139183"/>
        <a:ext cx="6182192" cy="752780"/>
      </dsp:txXfrm>
    </dsp:sp>
    <dsp:sp modelId="{1B9F6341-FA33-504C-8A80-C618B908800C}">
      <dsp:nvSpPr>
        <dsp:cNvPr id="0" name=""/>
        <dsp:cNvSpPr/>
      </dsp:nvSpPr>
      <dsp:spPr>
        <a:xfrm>
          <a:off x="0" y="993167"/>
          <a:ext cx="6263640" cy="8342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Am, I more or less able to forgive others when I am not being patient with them? </a:t>
          </a:r>
        </a:p>
      </dsp:txBody>
      <dsp:txXfrm>
        <a:off x="40724" y="1033891"/>
        <a:ext cx="6182192" cy="752780"/>
      </dsp:txXfrm>
    </dsp:sp>
    <dsp:sp modelId="{B0808DB0-8938-074C-9176-0CE3A78C40F7}">
      <dsp:nvSpPr>
        <dsp:cNvPr id="0" name=""/>
        <dsp:cNvSpPr/>
      </dsp:nvSpPr>
      <dsp:spPr>
        <a:xfrm>
          <a:off x="0" y="1887875"/>
          <a:ext cx="6263640" cy="8342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Am I not more likely to be able to patient with those that I can forgive? </a:t>
          </a:r>
        </a:p>
      </dsp:txBody>
      <dsp:txXfrm>
        <a:off x="40724" y="1928599"/>
        <a:ext cx="6182192" cy="752780"/>
      </dsp:txXfrm>
    </dsp:sp>
    <dsp:sp modelId="{96E4315B-FA67-E348-8B21-9FAC9F8B375C}">
      <dsp:nvSpPr>
        <dsp:cNvPr id="0" name=""/>
        <dsp:cNvSpPr/>
      </dsp:nvSpPr>
      <dsp:spPr>
        <a:xfrm>
          <a:off x="0" y="2782584"/>
          <a:ext cx="6263640" cy="8342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Am I not more able to be patient during time of hardship if I can seek forgiveness and be forgiven?  </a:t>
          </a:r>
        </a:p>
      </dsp:txBody>
      <dsp:txXfrm>
        <a:off x="40724" y="2823308"/>
        <a:ext cx="6182192" cy="752780"/>
      </dsp:txXfrm>
    </dsp:sp>
    <dsp:sp modelId="{386F2E2A-BAD5-E04B-9414-37B937148059}">
      <dsp:nvSpPr>
        <dsp:cNvPr id="0" name=""/>
        <dsp:cNvSpPr/>
      </dsp:nvSpPr>
      <dsp:spPr>
        <a:xfrm>
          <a:off x="0" y="3677292"/>
          <a:ext cx="6263640" cy="8342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can my forgiveness help me to become more patient? </a:t>
          </a:r>
        </a:p>
      </dsp:txBody>
      <dsp:txXfrm>
        <a:off x="40724" y="3718016"/>
        <a:ext cx="6182192" cy="752780"/>
      </dsp:txXfrm>
    </dsp:sp>
    <dsp:sp modelId="{468AD224-5121-C54A-BA2B-5D875B73E568}">
      <dsp:nvSpPr>
        <dsp:cNvPr id="0" name=""/>
        <dsp:cNvSpPr/>
      </dsp:nvSpPr>
      <dsp:spPr>
        <a:xfrm>
          <a:off x="0" y="4572000"/>
          <a:ext cx="6263640" cy="834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can my patience help me to become more Forgiving and more able to seek forgiveness? </a:t>
          </a:r>
        </a:p>
      </dsp:txBody>
      <dsp:txXfrm>
        <a:off x="40724" y="4612724"/>
        <a:ext cx="6182192" cy="7527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B902-8A91-9248-A7E7-FDEE5E0942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450A55-0444-1042-AD53-7D9B0061D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3C2598-BA83-C944-A390-0E1DFEEA731D}"/>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5" name="Footer Placeholder 4">
            <a:extLst>
              <a:ext uri="{FF2B5EF4-FFF2-40B4-BE49-F238E27FC236}">
                <a16:creationId xmlns:a16="http://schemas.microsoft.com/office/drawing/2014/main" id="{3A9BFC7D-4D64-354D-BF8F-BC2E167A4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86AD2-5A47-8343-B495-DF43B33EBFCE}"/>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96000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598F-7CD9-E44C-B955-69E88F013D6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8FEE07-AA4F-4249-9466-3149C825E5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105A9A-2CA0-7F43-9AB2-E763DF051C64}"/>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5" name="Footer Placeholder 4">
            <a:extLst>
              <a:ext uri="{FF2B5EF4-FFF2-40B4-BE49-F238E27FC236}">
                <a16:creationId xmlns:a16="http://schemas.microsoft.com/office/drawing/2014/main" id="{64587C5A-EBE7-FB4E-BC21-C1E50231D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94374-6C2F-0F49-A38F-4CB874051A44}"/>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56890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14C76-FC9B-3A4A-B86C-89E83592960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6729EB-42E2-E74F-993F-8A8A2C75161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85B5E6-8437-C540-ACEE-EEC8936A6F92}"/>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5" name="Footer Placeholder 4">
            <a:extLst>
              <a:ext uri="{FF2B5EF4-FFF2-40B4-BE49-F238E27FC236}">
                <a16:creationId xmlns:a16="http://schemas.microsoft.com/office/drawing/2014/main" id="{508854E8-8E0B-164E-85F9-BA951E0E3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B55B6-8BA6-FF4E-B648-BAC1C8FD82FD}"/>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381073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6938-E699-6D4A-84DE-CAA3C033FC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325987-B099-D446-9D15-1CDFCA27D9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550F30-7DE3-C448-A38F-0A9C0DCEF453}"/>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5" name="Footer Placeholder 4">
            <a:extLst>
              <a:ext uri="{FF2B5EF4-FFF2-40B4-BE49-F238E27FC236}">
                <a16:creationId xmlns:a16="http://schemas.microsoft.com/office/drawing/2014/main" id="{98B4D98E-2C3D-E04B-B194-2996DDE2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46CAB-BAA3-EA42-A105-DE00CA4CE083}"/>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89834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C533-9220-6649-B0A7-AA7CF66709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243C758-55D9-EE4D-8A22-3D9D43BCC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138DA0-0AB5-8B46-B0A8-486DD8D67116}"/>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5" name="Footer Placeholder 4">
            <a:extLst>
              <a:ext uri="{FF2B5EF4-FFF2-40B4-BE49-F238E27FC236}">
                <a16:creationId xmlns:a16="http://schemas.microsoft.com/office/drawing/2014/main" id="{ADCD7458-EE68-324B-8748-1F0B3C188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81461-646B-F54A-8FC1-C74771666774}"/>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233995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84B0-F650-D549-B6F2-D566EDE7BA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23782A-4611-2240-95F5-52B0AE0795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BF6E027-115F-6649-8004-7A5BA92EAC8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177D73E-F6E3-A247-AB09-E2C12BF709B5}"/>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6" name="Footer Placeholder 5">
            <a:extLst>
              <a:ext uri="{FF2B5EF4-FFF2-40B4-BE49-F238E27FC236}">
                <a16:creationId xmlns:a16="http://schemas.microsoft.com/office/drawing/2014/main" id="{44B92497-940A-3047-AC0A-DA3D17250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2271B-7DAC-BC46-BB4C-7B2644BDE9B6}"/>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33510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CD04-BF66-7E46-8149-3D4C3668B3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BA70AF-B116-8A46-9BF4-5A711DA96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91D7A6-E24D-4040-97A2-F09B3DB9B4C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8F11E21-C013-5C47-AF22-4095FCB4D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B87FDA-B227-8E4E-A0FF-EDD28BEC00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4562B6E-125C-DB47-8BAE-A843515A18B8}"/>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8" name="Footer Placeholder 7">
            <a:extLst>
              <a:ext uri="{FF2B5EF4-FFF2-40B4-BE49-F238E27FC236}">
                <a16:creationId xmlns:a16="http://schemas.microsoft.com/office/drawing/2014/main" id="{38887D31-1BCC-4F4E-9657-C75E0D60A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826FB7-E76A-7C41-B8BD-6B3B20D33AF9}"/>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304130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51EA-D54A-D94E-AA5C-A9B6AFB1D3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D73A85E-3802-FF40-AE70-EBE9C08DB736}"/>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4" name="Footer Placeholder 3">
            <a:extLst>
              <a:ext uri="{FF2B5EF4-FFF2-40B4-BE49-F238E27FC236}">
                <a16:creationId xmlns:a16="http://schemas.microsoft.com/office/drawing/2014/main" id="{CB2362AD-A1BD-1647-AAFC-A6F215F5C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ADBF-08CF-A54D-BC07-BAA949B865CD}"/>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312201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E54962-FF2B-D649-9344-0741E96F8730}"/>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3" name="Footer Placeholder 2">
            <a:extLst>
              <a:ext uri="{FF2B5EF4-FFF2-40B4-BE49-F238E27FC236}">
                <a16:creationId xmlns:a16="http://schemas.microsoft.com/office/drawing/2014/main" id="{71589DFA-947C-8A40-879D-D78B84AB6F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C110C8-20F0-EB44-8944-0BD8B2B56EA7}"/>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377153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935E-A90B-8D4E-8066-A29149C19E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A7427F-A53D-204D-966E-4C60951D4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0C76AF-EDCC-5545-908B-E7C27C15F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80C7C8-F424-1E45-84DB-CD57756BB6B2}"/>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6" name="Footer Placeholder 5">
            <a:extLst>
              <a:ext uri="{FF2B5EF4-FFF2-40B4-BE49-F238E27FC236}">
                <a16:creationId xmlns:a16="http://schemas.microsoft.com/office/drawing/2014/main" id="{14AC6565-D85D-194B-9344-1983E89B8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656E1-A58A-DD4F-804F-403DF1318BEA}"/>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90992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9596-4AEC-D544-8A39-2B2F0E3E65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07313A-F1A2-F846-AE46-2B0D61DED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D233B-DF9B-064D-8B5F-5DA4488DF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2A86D5-B4E0-D346-B5F8-FD03EFBDB924}"/>
              </a:ext>
            </a:extLst>
          </p:cNvPr>
          <p:cNvSpPr>
            <a:spLocks noGrp="1"/>
          </p:cNvSpPr>
          <p:nvPr>
            <p:ph type="dt" sz="half" idx="10"/>
          </p:nvPr>
        </p:nvSpPr>
        <p:spPr/>
        <p:txBody>
          <a:bodyPr/>
          <a:lstStyle/>
          <a:p>
            <a:fld id="{22DE6E5A-7626-AB4F-98C9-62724D810359}" type="datetimeFigureOut">
              <a:rPr lang="en-US" smtClean="0"/>
              <a:t>8/7/21</a:t>
            </a:fld>
            <a:endParaRPr lang="en-US"/>
          </a:p>
        </p:txBody>
      </p:sp>
      <p:sp>
        <p:nvSpPr>
          <p:cNvPr id="6" name="Footer Placeholder 5">
            <a:extLst>
              <a:ext uri="{FF2B5EF4-FFF2-40B4-BE49-F238E27FC236}">
                <a16:creationId xmlns:a16="http://schemas.microsoft.com/office/drawing/2014/main" id="{756F4555-A1CF-4D49-ABC4-4B9B831C3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83A3A-4409-B94B-8878-8291F1E0735F}"/>
              </a:ext>
            </a:extLst>
          </p:cNvPr>
          <p:cNvSpPr>
            <a:spLocks noGrp="1"/>
          </p:cNvSpPr>
          <p:nvPr>
            <p:ph type="sldNum" sz="quarter" idx="12"/>
          </p:nvPr>
        </p:nvSpPr>
        <p:spPr/>
        <p:txBody>
          <a:bodyPr/>
          <a:lstStyle/>
          <a:p>
            <a:fld id="{5B3EEBD8-35C6-2A4B-B66D-114967D50D8C}" type="slidenum">
              <a:rPr lang="en-US" smtClean="0"/>
              <a:t>‹#›</a:t>
            </a:fld>
            <a:endParaRPr lang="en-US"/>
          </a:p>
        </p:txBody>
      </p:sp>
    </p:spTree>
    <p:extLst>
      <p:ext uri="{BB962C8B-B14F-4D97-AF65-F5344CB8AC3E}">
        <p14:creationId xmlns:p14="http://schemas.microsoft.com/office/powerpoint/2010/main" val="178668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38FF2-E497-9F4C-B0EC-59B0F4468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590F03-B13C-C841-84BE-BC68BB188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128C54-43A9-FA43-8B88-43D741A76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E6E5A-7626-AB4F-98C9-62724D810359}" type="datetimeFigureOut">
              <a:rPr lang="en-US" smtClean="0"/>
              <a:t>8/7/21</a:t>
            </a:fld>
            <a:endParaRPr lang="en-US"/>
          </a:p>
        </p:txBody>
      </p:sp>
      <p:sp>
        <p:nvSpPr>
          <p:cNvPr id="5" name="Footer Placeholder 4">
            <a:extLst>
              <a:ext uri="{FF2B5EF4-FFF2-40B4-BE49-F238E27FC236}">
                <a16:creationId xmlns:a16="http://schemas.microsoft.com/office/drawing/2014/main" id="{259167A8-4F99-1643-92A8-37B2E9552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DC3320-9D62-BE4B-AA5F-169F26E52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EEBD8-35C6-2A4B-B66D-114967D50D8C}" type="slidenum">
              <a:rPr lang="en-US" smtClean="0"/>
              <a:t>‹#›</a:t>
            </a:fld>
            <a:endParaRPr lang="en-US"/>
          </a:p>
        </p:txBody>
      </p:sp>
    </p:spTree>
    <p:extLst>
      <p:ext uri="{BB962C8B-B14F-4D97-AF65-F5344CB8AC3E}">
        <p14:creationId xmlns:p14="http://schemas.microsoft.com/office/powerpoint/2010/main" val="123094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3970-8ECD-8446-B9AD-773C8577E67C}"/>
              </a:ext>
            </a:extLst>
          </p:cNvPr>
          <p:cNvSpPr>
            <a:spLocks noGrp="1"/>
          </p:cNvSpPr>
          <p:nvPr>
            <p:ph type="ctrTitle"/>
          </p:nvPr>
        </p:nvSpPr>
        <p:spPr>
          <a:xfrm>
            <a:off x="7464614" y="1783959"/>
            <a:ext cx="4087306" cy="2889114"/>
          </a:xfrm>
        </p:spPr>
        <p:txBody>
          <a:bodyPr anchor="b">
            <a:normAutofit/>
          </a:bodyPr>
          <a:lstStyle/>
          <a:p>
            <a:pPr algn="l"/>
            <a:r>
              <a:rPr lang="en-US" sz="5400"/>
              <a:t>My Patience</a:t>
            </a:r>
          </a:p>
        </p:txBody>
      </p:sp>
      <p:sp>
        <p:nvSpPr>
          <p:cNvPr id="3" name="Subtitle 2">
            <a:extLst>
              <a:ext uri="{FF2B5EF4-FFF2-40B4-BE49-F238E27FC236}">
                <a16:creationId xmlns:a16="http://schemas.microsoft.com/office/drawing/2014/main" id="{570EDADF-9A33-DF41-9326-7258431EBF9D}"/>
              </a:ext>
            </a:extLst>
          </p:cNvPr>
          <p:cNvSpPr>
            <a:spLocks noGrp="1"/>
          </p:cNvSpPr>
          <p:nvPr>
            <p:ph type="subTitle" idx="1"/>
          </p:nvPr>
        </p:nvSpPr>
        <p:spPr>
          <a:xfrm>
            <a:off x="7464612" y="4750893"/>
            <a:ext cx="4087305" cy="1147863"/>
          </a:xfrm>
        </p:spPr>
        <p:txBody>
          <a:bodyPr anchor="t">
            <a:normAutofit/>
          </a:bodyPr>
          <a:lstStyle/>
          <a:p>
            <a:pPr algn="l"/>
            <a:r>
              <a:rPr lang="en-US" sz="2000"/>
              <a:t>My Responsibility</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Hedge maze">
            <a:extLst>
              <a:ext uri="{FF2B5EF4-FFF2-40B4-BE49-F238E27FC236}">
                <a16:creationId xmlns:a16="http://schemas.microsoft.com/office/drawing/2014/main" id="{FFF0D039-1C3B-4BE9-AE44-505B143FB80E}"/>
              </a:ext>
            </a:extLst>
          </p:cNvPr>
          <p:cNvPicPr>
            <a:picLocks noChangeAspect="1"/>
          </p:cNvPicPr>
          <p:nvPr/>
        </p:nvPicPr>
        <p:blipFill rotWithShape="1">
          <a:blip r:embed="rId2"/>
          <a:srcRect l="22467" r="938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754055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BD1C87D-7B83-49A8-844E-433D32C45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24938"/>
            <a:ext cx="6413262" cy="5833063"/>
          </a:xfrm>
          <a:custGeom>
            <a:avLst/>
            <a:gdLst>
              <a:gd name="connsiteX0" fmla="*/ 343517 w 6413262"/>
              <a:gd name="connsiteY0" fmla="*/ 5832222 h 5833063"/>
              <a:gd name="connsiteX1" fmla="*/ 6335225 w 6413262"/>
              <a:gd name="connsiteY1" fmla="*/ 835839 h 5833063"/>
              <a:gd name="connsiteX2" fmla="*/ 6411127 w 6413262"/>
              <a:gd name="connsiteY2" fmla="*/ 123790 h 5833063"/>
              <a:gd name="connsiteX3" fmla="*/ 6413262 w 6413262"/>
              <a:gd name="connsiteY3" fmla="*/ 0 h 5833063"/>
              <a:gd name="connsiteX4" fmla="*/ 0 w 6413262"/>
              <a:gd name="connsiteY4" fmla="*/ 0 h 5833063"/>
              <a:gd name="connsiteX5" fmla="*/ 0 w 6413262"/>
              <a:gd name="connsiteY5" fmla="*/ 5815521 h 5833063"/>
              <a:gd name="connsiteX6" fmla="*/ 51379 w 6413262"/>
              <a:gd name="connsiteY6" fmla="*/ 5820166 h 5833063"/>
              <a:gd name="connsiteX7" fmla="*/ 343517 w 6413262"/>
              <a:gd name="connsiteY7" fmla="*/ 5832222 h 58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262" h="5833063">
                <a:moveTo>
                  <a:pt x="343517" y="5832222"/>
                </a:moveTo>
                <a:cubicBezTo>
                  <a:pt x="3254747" y="5881130"/>
                  <a:pt x="5841718" y="3794544"/>
                  <a:pt x="6335225" y="835839"/>
                </a:cubicBezTo>
                <a:cubicBezTo>
                  <a:pt x="6375023" y="597235"/>
                  <a:pt x="6400103" y="359575"/>
                  <a:pt x="6411127" y="123790"/>
                </a:cubicBezTo>
                <a:lnTo>
                  <a:pt x="6413262" y="0"/>
                </a:lnTo>
                <a:lnTo>
                  <a:pt x="0" y="0"/>
                </a:lnTo>
                <a:lnTo>
                  <a:pt x="0" y="5815521"/>
                </a:lnTo>
                <a:lnTo>
                  <a:pt x="51379" y="5820166"/>
                </a:lnTo>
                <a:cubicBezTo>
                  <a:pt x="149075" y="5826589"/>
                  <a:pt x="246476" y="5830592"/>
                  <a:pt x="343517" y="58322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9">
            <a:extLst>
              <a:ext uri="{FF2B5EF4-FFF2-40B4-BE49-F238E27FC236}">
                <a16:creationId xmlns:a16="http://schemas.microsoft.com/office/drawing/2014/main" id="{1703047A-2C9B-4E2C-9A75-B67521B6D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324648"/>
            <a:ext cx="6110122" cy="5533351"/>
          </a:xfrm>
          <a:custGeom>
            <a:avLst/>
            <a:gdLst>
              <a:gd name="connsiteX0" fmla="*/ 324583 w 6110122"/>
              <a:gd name="connsiteY0" fmla="*/ 5532549 h 5533351"/>
              <a:gd name="connsiteX1" fmla="*/ 6035604 w 6110122"/>
              <a:gd name="connsiteY1" fmla="*/ 770225 h 5533351"/>
              <a:gd name="connsiteX2" fmla="*/ 6088871 w 6110122"/>
              <a:gd name="connsiteY2" fmla="*/ 362020 h 5533351"/>
              <a:gd name="connsiteX3" fmla="*/ 6110122 w 6110122"/>
              <a:gd name="connsiteY3" fmla="*/ 0 h 5533351"/>
              <a:gd name="connsiteX4" fmla="*/ 0 w 6110122"/>
              <a:gd name="connsiteY4" fmla="*/ 0 h 5533351"/>
              <a:gd name="connsiteX5" fmla="*/ 0 w 6110122"/>
              <a:gd name="connsiteY5" fmla="*/ 5516887 h 5533351"/>
              <a:gd name="connsiteX6" fmla="*/ 46130 w 6110122"/>
              <a:gd name="connsiteY6" fmla="*/ 5521057 h 5533351"/>
              <a:gd name="connsiteX7" fmla="*/ 324583 w 6110122"/>
              <a:gd name="connsiteY7" fmla="*/ 5532549 h 55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0122" h="5533351">
                <a:moveTo>
                  <a:pt x="324583" y="5532549"/>
                </a:moveTo>
                <a:cubicBezTo>
                  <a:pt x="3099434" y="5579166"/>
                  <a:pt x="5565217" y="3590326"/>
                  <a:pt x="6035604" y="770225"/>
                </a:cubicBezTo>
                <a:cubicBezTo>
                  <a:pt x="6058365" y="633768"/>
                  <a:pt x="6076076" y="497636"/>
                  <a:pt x="6088871" y="362020"/>
                </a:cubicBezTo>
                <a:lnTo>
                  <a:pt x="6110122" y="0"/>
                </a:lnTo>
                <a:lnTo>
                  <a:pt x="0" y="0"/>
                </a:lnTo>
                <a:lnTo>
                  <a:pt x="0" y="5516887"/>
                </a:lnTo>
                <a:lnTo>
                  <a:pt x="46130" y="5521057"/>
                </a:lnTo>
                <a:cubicBezTo>
                  <a:pt x="139249" y="5527179"/>
                  <a:pt x="232088" y="5530995"/>
                  <a:pt x="324583" y="5532549"/>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639BBB-9D58-4941-8FDC-7B561F444AF3}"/>
              </a:ext>
            </a:extLst>
          </p:cNvPr>
          <p:cNvSpPr>
            <a:spLocks noGrp="1"/>
          </p:cNvSpPr>
          <p:nvPr>
            <p:ph type="title"/>
          </p:nvPr>
        </p:nvSpPr>
        <p:spPr>
          <a:xfrm>
            <a:off x="804671" y="2903393"/>
            <a:ext cx="3607841" cy="2625537"/>
          </a:xfrm>
        </p:spPr>
        <p:txBody>
          <a:bodyPr anchor="b">
            <a:normAutofit/>
          </a:bodyPr>
          <a:lstStyle/>
          <a:p>
            <a:r>
              <a:rPr lang="en-US" sz="4800"/>
              <a:t>My Patience</a:t>
            </a:r>
          </a:p>
        </p:txBody>
      </p:sp>
      <p:sp>
        <p:nvSpPr>
          <p:cNvPr id="3" name="Content Placeholder 2">
            <a:extLst>
              <a:ext uri="{FF2B5EF4-FFF2-40B4-BE49-F238E27FC236}">
                <a16:creationId xmlns:a16="http://schemas.microsoft.com/office/drawing/2014/main" id="{BFF636D5-BEAF-5F42-91AC-91D8025C176E}"/>
              </a:ext>
            </a:extLst>
          </p:cNvPr>
          <p:cNvSpPr>
            <a:spLocks noGrp="1"/>
          </p:cNvSpPr>
          <p:nvPr>
            <p:ph idx="1"/>
          </p:nvPr>
        </p:nvSpPr>
        <p:spPr>
          <a:xfrm>
            <a:off x="6570921" y="600741"/>
            <a:ext cx="4959662" cy="4816548"/>
          </a:xfrm>
        </p:spPr>
        <p:txBody>
          <a:bodyPr anchor="ctr">
            <a:normAutofit/>
          </a:bodyPr>
          <a:lstStyle/>
          <a:p>
            <a:r>
              <a:rPr lang="en-US" sz="1600"/>
              <a:t>What emotions do I feel when I am ’impatient’</a:t>
            </a:r>
          </a:p>
          <a:p>
            <a:endParaRPr lang="en-US" sz="1600"/>
          </a:p>
          <a:p>
            <a:r>
              <a:rPr lang="en-US" sz="1600"/>
              <a:t>Less loving to others?</a:t>
            </a:r>
          </a:p>
          <a:p>
            <a:r>
              <a:rPr lang="en-US" sz="1600"/>
              <a:t>Less able to forgive?</a:t>
            </a:r>
          </a:p>
          <a:p>
            <a:r>
              <a:rPr lang="en-US" sz="1600"/>
              <a:t>Less grateful for my blessings?</a:t>
            </a:r>
          </a:p>
          <a:p>
            <a:r>
              <a:rPr lang="en-US" sz="1600"/>
              <a:t>Less respectful to all creatures?</a:t>
            </a:r>
          </a:p>
          <a:p>
            <a:r>
              <a:rPr lang="en-US" sz="1600"/>
              <a:t>Less tolerant towards others?</a:t>
            </a:r>
          </a:p>
          <a:p>
            <a:r>
              <a:rPr lang="en-US" sz="1600"/>
              <a:t>Less humble and therefore less likely to ask for help?</a:t>
            </a:r>
          </a:p>
          <a:p>
            <a:r>
              <a:rPr lang="en-US" sz="1600"/>
              <a:t>Less at ‘peace’ with myself and others?</a:t>
            </a:r>
          </a:p>
          <a:p>
            <a:r>
              <a:rPr lang="en-US" sz="1600"/>
              <a:t>Less able to stand up for justice?</a:t>
            </a:r>
          </a:p>
          <a:p>
            <a:r>
              <a:rPr lang="en-US" sz="1600"/>
              <a:t>Less able to be fulfil my pledges?</a:t>
            </a:r>
          </a:p>
          <a:p>
            <a:r>
              <a:rPr lang="en-US" sz="1600"/>
              <a:t>Less able to be honest with myself and others? </a:t>
            </a:r>
          </a:p>
          <a:p>
            <a:r>
              <a:rPr lang="en-US" sz="1600"/>
              <a:t>Less brave to face my fears and take responsibility for my life?</a:t>
            </a:r>
          </a:p>
        </p:txBody>
      </p:sp>
    </p:spTree>
    <p:extLst>
      <p:ext uri="{BB962C8B-B14F-4D97-AF65-F5344CB8AC3E}">
        <p14:creationId xmlns:p14="http://schemas.microsoft.com/office/powerpoint/2010/main" val="7902080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4E460-E9B0-5E46-8C39-A8FFC5C981DD}"/>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My Patience and my Emotional wellbeing</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213217F4-BCAC-C94A-B826-97865E482312}"/>
              </a:ext>
            </a:extLst>
          </p:cNvPr>
          <p:cNvSpPr>
            <a:spLocks noGrp="1"/>
          </p:cNvSpPr>
          <p:nvPr>
            <p:ph idx="1"/>
          </p:nvPr>
        </p:nvSpPr>
        <p:spPr>
          <a:xfrm>
            <a:off x="6477270" y="1130846"/>
            <a:ext cx="4974771" cy="4351338"/>
          </a:xfrm>
        </p:spPr>
        <p:txBody>
          <a:bodyPr>
            <a:normAutofit/>
          </a:bodyPr>
          <a:lstStyle/>
          <a:p>
            <a:r>
              <a:rPr lang="en-US" sz="1500">
                <a:solidFill>
                  <a:schemeClr val="bg1"/>
                </a:solidFill>
              </a:rPr>
              <a:t>How does my ‘impatience’ affect my sense of ‘self worth?’ my ‘mood?’, ‘my anxiety levels? My ability to ‘concentrate?’ my sense of ‘guilt’? My ‘memory?’</a:t>
            </a:r>
          </a:p>
          <a:p>
            <a:endParaRPr lang="en-US" sz="1500">
              <a:solidFill>
                <a:schemeClr val="bg1"/>
              </a:solidFill>
            </a:endParaRPr>
          </a:p>
          <a:p>
            <a:r>
              <a:rPr lang="en-US" sz="1500">
                <a:solidFill>
                  <a:schemeClr val="bg1"/>
                </a:solidFill>
              </a:rPr>
              <a:t>How do my negative emotions during my ‘impatience’ affect my relationships?</a:t>
            </a:r>
          </a:p>
          <a:p>
            <a:endParaRPr lang="en-US" sz="1500">
              <a:solidFill>
                <a:schemeClr val="bg1"/>
              </a:solidFill>
            </a:endParaRPr>
          </a:p>
          <a:p>
            <a:r>
              <a:rPr lang="en-US" sz="1500">
                <a:solidFill>
                  <a:schemeClr val="bg1"/>
                </a:solidFill>
              </a:rPr>
              <a:t>How does the destruction of my relationships because of my negative emotions and my impatience affect ‘my patience’ furthermore? How does it affect my emotional wellbeing? </a:t>
            </a:r>
          </a:p>
          <a:p>
            <a:endParaRPr lang="en-US" sz="1500">
              <a:solidFill>
                <a:schemeClr val="bg1"/>
              </a:solidFill>
            </a:endParaRPr>
          </a:p>
          <a:p>
            <a:r>
              <a:rPr lang="en-US" sz="1500">
                <a:solidFill>
                  <a:schemeClr val="bg1"/>
                </a:solidFill>
              </a:rPr>
              <a:t>So how can working on my patience help me to improve my emotional wellbeing? How can working on my fears and sorrows and evil inclinations of my heart- my ego, my lust, my envy, my greed, my sloth, my lust help me to become a more patient person?  </a:t>
            </a:r>
          </a:p>
        </p:txBody>
      </p:sp>
    </p:spTree>
    <p:extLst>
      <p:ext uri="{BB962C8B-B14F-4D97-AF65-F5344CB8AC3E}">
        <p14:creationId xmlns:p14="http://schemas.microsoft.com/office/powerpoint/2010/main" val="306483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EBDE0-97B3-4D46-83BA-776D3300355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My Patience and my Mental wellbeing</a:t>
            </a:r>
          </a:p>
        </p:txBody>
      </p:sp>
      <p:graphicFrame>
        <p:nvGraphicFramePr>
          <p:cNvPr id="5" name="Content Placeholder 2">
            <a:extLst>
              <a:ext uri="{FF2B5EF4-FFF2-40B4-BE49-F238E27FC236}">
                <a16:creationId xmlns:a16="http://schemas.microsoft.com/office/drawing/2014/main" id="{A8856891-D90E-4070-A4BF-2B383E93DEA3}"/>
              </a:ext>
            </a:extLst>
          </p:cNvPr>
          <p:cNvGraphicFramePr>
            <a:graphicFrameLocks noGrp="1"/>
          </p:cNvGraphicFramePr>
          <p:nvPr>
            <p:ph idx="1"/>
            <p:extLst>
              <p:ext uri="{D42A27DB-BD31-4B8C-83A1-F6EECF244321}">
                <p14:modId xmlns:p14="http://schemas.microsoft.com/office/powerpoint/2010/main" val="36584490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66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4DCDBC-527F-4A7E-925E-2A29A419DAB0}"/>
              </a:ext>
            </a:extLst>
          </p:cNvPr>
          <p:cNvPicPr>
            <a:picLocks noChangeAspect="1"/>
          </p:cNvPicPr>
          <p:nvPr/>
        </p:nvPicPr>
        <p:blipFill rotWithShape="1">
          <a:blip r:embed="rId2">
            <a:alphaModFix amt="35000"/>
          </a:blip>
          <a:srcRect t="7838" b="7576"/>
          <a:stretch/>
        </p:blipFill>
        <p:spPr>
          <a:xfrm>
            <a:off x="20" y="10"/>
            <a:ext cx="12191980" cy="6857990"/>
          </a:xfrm>
          <a:prstGeom prst="rect">
            <a:avLst/>
          </a:prstGeom>
        </p:spPr>
      </p:pic>
      <p:sp>
        <p:nvSpPr>
          <p:cNvPr id="2" name="Title 1">
            <a:extLst>
              <a:ext uri="{FF2B5EF4-FFF2-40B4-BE49-F238E27FC236}">
                <a16:creationId xmlns:a16="http://schemas.microsoft.com/office/drawing/2014/main" id="{E55AADFA-9BD3-1641-9D1A-534C52562288}"/>
              </a:ext>
            </a:extLst>
          </p:cNvPr>
          <p:cNvSpPr>
            <a:spLocks noGrp="1"/>
          </p:cNvSpPr>
          <p:nvPr>
            <p:ph type="title"/>
          </p:nvPr>
        </p:nvSpPr>
        <p:spPr>
          <a:xfrm>
            <a:off x="838200" y="365125"/>
            <a:ext cx="10515600" cy="1325563"/>
          </a:xfrm>
        </p:spPr>
        <p:txBody>
          <a:bodyPr>
            <a:normAutofit/>
          </a:bodyPr>
          <a:lstStyle/>
          <a:p>
            <a:r>
              <a:rPr lang="en-US">
                <a:solidFill>
                  <a:srgbClr val="FFFFFF"/>
                </a:solidFill>
              </a:rPr>
              <a:t>My Patience and my Spiritual Wellbeing</a:t>
            </a:r>
          </a:p>
        </p:txBody>
      </p:sp>
      <p:graphicFrame>
        <p:nvGraphicFramePr>
          <p:cNvPr id="5" name="Content Placeholder 2">
            <a:extLst>
              <a:ext uri="{FF2B5EF4-FFF2-40B4-BE49-F238E27FC236}">
                <a16:creationId xmlns:a16="http://schemas.microsoft.com/office/drawing/2014/main" id="{E27A0EC9-D4DF-4D66-BB3E-1AB41B9B137B}"/>
              </a:ext>
            </a:extLst>
          </p:cNvPr>
          <p:cNvGraphicFramePr>
            <a:graphicFrameLocks noGrp="1"/>
          </p:cNvGraphicFramePr>
          <p:nvPr>
            <p:ph idx="1"/>
            <p:extLst>
              <p:ext uri="{D42A27DB-BD31-4B8C-83A1-F6EECF244321}">
                <p14:modId xmlns:p14="http://schemas.microsoft.com/office/powerpoint/2010/main" val="3103135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1866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42339E1-348E-4387-A660-E26DF1C2A7DA}"/>
              </a:ext>
            </a:extLst>
          </p:cNvPr>
          <p:cNvPicPr>
            <a:picLocks noChangeAspect="1"/>
          </p:cNvPicPr>
          <p:nvPr/>
        </p:nvPicPr>
        <p:blipFill rotWithShape="1">
          <a:blip r:embed="rId2">
            <a:alphaModFix amt="35000"/>
          </a:blip>
          <a:srcRect t="7529" b="8201"/>
          <a:stretch/>
        </p:blipFill>
        <p:spPr>
          <a:xfrm>
            <a:off x="20" y="10"/>
            <a:ext cx="12191980" cy="6857990"/>
          </a:xfrm>
          <a:prstGeom prst="rect">
            <a:avLst/>
          </a:prstGeom>
        </p:spPr>
      </p:pic>
      <p:sp>
        <p:nvSpPr>
          <p:cNvPr id="2" name="Title 1">
            <a:extLst>
              <a:ext uri="{FF2B5EF4-FFF2-40B4-BE49-F238E27FC236}">
                <a16:creationId xmlns:a16="http://schemas.microsoft.com/office/drawing/2014/main" id="{95841612-679B-3840-970B-90DB88B7AA03}"/>
              </a:ext>
            </a:extLst>
          </p:cNvPr>
          <p:cNvSpPr>
            <a:spLocks noGrp="1"/>
          </p:cNvSpPr>
          <p:nvPr>
            <p:ph type="title"/>
          </p:nvPr>
        </p:nvSpPr>
        <p:spPr>
          <a:xfrm>
            <a:off x="838200" y="365125"/>
            <a:ext cx="10515600" cy="1325563"/>
          </a:xfrm>
        </p:spPr>
        <p:txBody>
          <a:bodyPr>
            <a:normAutofit/>
          </a:bodyPr>
          <a:lstStyle/>
          <a:p>
            <a:r>
              <a:rPr lang="en-US">
                <a:solidFill>
                  <a:srgbClr val="FFFFFF"/>
                </a:solidFill>
              </a:rPr>
              <a:t>My Patience and my Physical Health</a:t>
            </a:r>
          </a:p>
        </p:txBody>
      </p:sp>
      <p:graphicFrame>
        <p:nvGraphicFramePr>
          <p:cNvPr id="5" name="Content Placeholder 2">
            <a:extLst>
              <a:ext uri="{FF2B5EF4-FFF2-40B4-BE49-F238E27FC236}">
                <a16:creationId xmlns:a16="http://schemas.microsoft.com/office/drawing/2014/main" id="{083CF902-8669-455E-B5B4-A1E794282A1A}"/>
              </a:ext>
            </a:extLst>
          </p:cNvPr>
          <p:cNvGraphicFramePr>
            <a:graphicFrameLocks noGrp="1"/>
          </p:cNvGraphicFramePr>
          <p:nvPr>
            <p:ph idx="1"/>
            <p:extLst>
              <p:ext uri="{D42A27DB-BD31-4B8C-83A1-F6EECF244321}">
                <p14:modId xmlns:p14="http://schemas.microsoft.com/office/powerpoint/2010/main" val="2972502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09927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7CA78-C6A5-4656-BEDC-B463D47E33A1}"/>
              </a:ext>
            </a:extLst>
          </p:cNvPr>
          <p:cNvPicPr>
            <a:picLocks noChangeAspect="1"/>
          </p:cNvPicPr>
          <p:nvPr/>
        </p:nvPicPr>
        <p:blipFill rotWithShape="1">
          <a:blip r:embed="rId2">
            <a:duotone>
              <a:prstClr val="black"/>
              <a:prstClr val="white"/>
            </a:duotone>
            <a:alphaModFix amt="35000"/>
          </a:blip>
          <a:srcRect t="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D6E5BF-113B-3F44-9B46-74B53638898D}"/>
              </a:ext>
            </a:extLst>
          </p:cNvPr>
          <p:cNvSpPr>
            <a:spLocks noGrp="1"/>
          </p:cNvSpPr>
          <p:nvPr>
            <p:ph type="title"/>
          </p:nvPr>
        </p:nvSpPr>
        <p:spPr>
          <a:xfrm>
            <a:off x="838201" y="1065862"/>
            <a:ext cx="3313164" cy="4726276"/>
          </a:xfrm>
        </p:spPr>
        <p:txBody>
          <a:bodyPr>
            <a:normAutofit/>
          </a:bodyPr>
          <a:lstStyle/>
          <a:p>
            <a:pPr algn="r"/>
            <a:r>
              <a:rPr lang="en-US" sz="4000"/>
              <a:t>My Patience and my Gratitude</a:t>
            </a: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2FE6A54-083A-44CA-AA29-E36E3026B7A1}"/>
              </a:ext>
            </a:extLst>
          </p:cNvPr>
          <p:cNvGraphicFramePr>
            <a:graphicFrameLocks noGrp="1"/>
          </p:cNvGraphicFramePr>
          <p:nvPr>
            <p:ph idx="1"/>
            <p:extLst>
              <p:ext uri="{D42A27DB-BD31-4B8C-83A1-F6EECF244321}">
                <p14:modId xmlns:p14="http://schemas.microsoft.com/office/powerpoint/2010/main" val="2468163105"/>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06256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47F982-0CB4-5E48-B731-7AAA0BDD2AF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Forgiveness</a:t>
            </a:r>
          </a:p>
        </p:txBody>
      </p:sp>
      <p:graphicFrame>
        <p:nvGraphicFramePr>
          <p:cNvPr id="5" name="Content Placeholder 2">
            <a:extLst>
              <a:ext uri="{FF2B5EF4-FFF2-40B4-BE49-F238E27FC236}">
                <a16:creationId xmlns:a16="http://schemas.microsoft.com/office/drawing/2014/main" id="{10F14FBB-D6B7-4F36-8D19-7A5CA2289C6A}"/>
              </a:ext>
            </a:extLst>
          </p:cNvPr>
          <p:cNvGraphicFramePr>
            <a:graphicFrameLocks noGrp="1"/>
          </p:cNvGraphicFramePr>
          <p:nvPr>
            <p:ph idx="1"/>
            <p:extLst>
              <p:ext uri="{D42A27DB-BD31-4B8C-83A1-F6EECF244321}">
                <p14:modId xmlns:p14="http://schemas.microsoft.com/office/powerpoint/2010/main" val="377777947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08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B6A47C-30FA-2746-A6D2-ADDE7330BE05}"/>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Love</a:t>
            </a:r>
          </a:p>
        </p:txBody>
      </p:sp>
      <p:graphicFrame>
        <p:nvGraphicFramePr>
          <p:cNvPr id="5" name="Content Placeholder 2">
            <a:extLst>
              <a:ext uri="{FF2B5EF4-FFF2-40B4-BE49-F238E27FC236}">
                <a16:creationId xmlns:a16="http://schemas.microsoft.com/office/drawing/2014/main" id="{B4A0BBBE-E39A-4E63-9B14-9F2929CE321F}"/>
              </a:ext>
            </a:extLst>
          </p:cNvPr>
          <p:cNvGraphicFramePr>
            <a:graphicFrameLocks noGrp="1"/>
          </p:cNvGraphicFramePr>
          <p:nvPr>
            <p:ph idx="1"/>
            <p:extLst>
              <p:ext uri="{D42A27DB-BD31-4B8C-83A1-F6EECF244321}">
                <p14:modId xmlns:p14="http://schemas.microsoft.com/office/powerpoint/2010/main" val="3824689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33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D7DF8-D31F-584D-8915-7CD0F3DF69D3}"/>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My Patience and my Compassion</a:t>
            </a:r>
          </a:p>
        </p:txBody>
      </p:sp>
      <p:graphicFrame>
        <p:nvGraphicFramePr>
          <p:cNvPr id="5" name="Content Placeholder 2">
            <a:extLst>
              <a:ext uri="{FF2B5EF4-FFF2-40B4-BE49-F238E27FC236}">
                <a16:creationId xmlns:a16="http://schemas.microsoft.com/office/drawing/2014/main" id="{39C4F1A1-CA3E-482F-9EAB-71CEEC39076B}"/>
              </a:ext>
            </a:extLst>
          </p:cNvPr>
          <p:cNvGraphicFramePr>
            <a:graphicFrameLocks noGrp="1"/>
          </p:cNvGraphicFramePr>
          <p:nvPr>
            <p:ph idx="1"/>
            <p:extLst>
              <p:ext uri="{D42A27DB-BD31-4B8C-83A1-F6EECF244321}">
                <p14:modId xmlns:p14="http://schemas.microsoft.com/office/powerpoint/2010/main" val="229693547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98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4A507A-C07F-FC43-9F26-E25F4E7473F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Humility</a:t>
            </a:r>
          </a:p>
        </p:txBody>
      </p:sp>
      <p:graphicFrame>
        <p:nvGraphicFramePr>
          <p:cNvPr id="5" name="Content Placeholder 2">
            <a:extLst>
              <a:ext uri="{FF2B5EF4-FFF2-40B4-BE49-F238E27FC236}">
                <a16:creationId xmlns:a16="http://schemas.microsoft.com/office/drawing/2014/main" id="{5602D0E9-27AA-4101-BDBA-00BAD208060E}"/>
              </a:ext>
            </a:extLst>
          </p:cNvPr>
          <p:cNvGraphicFramePr>
            <a:graphicFrameLocks noGrp="1"/>
          </p:cNvGraphicFramePr>
          <p:nvPr>
            <p:ph idx="1"/>
            <p:extLst>
              <p:ext uri="{D42A27DB-BD31-4B8C-83A1-F6EECF244321}">
                <p14:modId xmlns:p14="http://schemas.microsoft.com/office/powerpoint/2010/main" val="93675531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15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10A6-6868-4C4B-8499-0007B537ECEA}"/>
              </a:ext>
            </a:extLst>
          </p:cNvPr>
          <p:cNvSpPr>
            <a:spLocks noGrp="1"/>
          </p:cNvSpPr>
          <p:nvPr>
            <p:ph type="title"/>
          </p:nvPr>
        </p:nvSpPr>
        <p:spPr>
          <a:xfrm>
            <a:off x="762001" y="803325"/>
            <a:ext cx="5314536" cy="1325563"/>
          </a:xfrm>
        </p:spPr>
        <p:txBody>
          <a:bodyPr>
            <a:normAutofit/>
          </a:bodyPr>
          <a:lstStyle/>
          <a:p>
            <a:r>
              <a:rPr lang="en-US" dirty="0"/>
              <a:t>My Patience</a:t>
            </a:r>
          </a:p>
        </p:txBody>
      </p:sp>
      <p:sp>
        <p:nvSpPr>
          <p:cNvPr id="3" name="Content Placeholder 2">
            <a:extLst>
              <a:ext uri="{FF2B5EF4-FFF2-40B4-BE49-F238E27FC236}">
                <a16:creationId xmlns:a16="http://schemas.microsoft.com/office/drawing/2014/main" id="{016D367B-8A88-F14D-ADD8-224F3CD8417A}"/>
              </a:ext>
            </a:extLst>
          </p:cNvPr>
          <p:cNvSpPr>
            <a:spLocks noGrp="1"/>
          </p:cNvSpPr>
          <p:nvPr>
            <p:ph idx="1"/>
          </p:nvPr>
        </p:nvSpPr>
        <p:spPr>
          <a:xfrm>
            <a:off x="762000" y="2279018"/>
            <a:ext cx="5314543" cy="3375920"/>
          </a:xfrm>
        </p:spPr>
        <p:txBody>
          <a:bodyPr anchor="t">
            <a:normAutofit/>
          </a:bodyPr>
          <a:lstStyle/>
          <a:p>
            <a:r>
              <a:rPr lang="en-US" sz="1800"/>
              <a:t>What do I understand by Patience? </a:t>
            </a:r>
          </a:p>
          <a:p>
            <a:r>
              <a:rPr lang="en-US" sz="1800"/>
              <a:t>Why is it important?</a:t>
            </a:r>
          </a:p>
          <a:p>
            <a:r>
              <a:rPr lang="en-US" sz="1800"/>
              <a:t>How can it help me?</a:t>
            </a:r>
          </a:p>
          <a:p>
            <a:r>
              <a:rPr lang="en-US" sz="1800"/>
              <a:t>How can it help my relationships?</a:t>
            </a:r>
          </a:p>
          <a:p>
            <a:r>
              <a:rPr lang="en-US" sz="1800"/>
              <a:t>How can I become more patient?</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hite puzzle with one red piece">
            <a:extLst>
              <a:ext uri="{FF2B5EF4-FFF2-40B4-BE49-F238E27FC236}">
                <a16:creationId xmlns:a16="http://schemas.microsoft.com/office/drawing/2014/main" id="{49EC8A92-8932-4AA5-962F-0E8531DC346E}"/>
              </a:ext>
            </a:extLst>
          </p:cNvPr>
          <p:cNvPicPr>
            <a:picLocks noChangeAspect="1"/>
          </p:cNvPicPr>
          <p:nvPr/>
        </p:nvPicPr>
        <p:blipFill rotWithShape="1">
          <a:blip r:embed="rId2"/>
          <a:srcRect l="23737" r="2213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073206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84B07B-45D5-084D-85C4-F69BE818075A}"/>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Hope</a:t>
            </a:r>
          </a:p>
        </p:txBody>
      </p:sp>
      <p:graphicFrame>
        <p:nvGraphicFramePr>
          <p:cNvPr id="5" name="Content Placeholder 2">
            <a:extLst>
              <a:ext uri="{FF2B5EF4-FFF2-40B4-BE49-F238E27FC236}">
                <a16:creationId xmlns:a16="http://schemas.microsoft.com/office/drawing/2014/main" id="{B8233299-D528-4D79-8FD1-2AA191E1854F}"/>
              </a:ext>
            </a:extLst>
          </p:cNvPr>
          <p:cNvGraphicFramePr>
            <a:graphicFrameLocks noGrp="1"/>
          </p:cNvGraphicFramePr>
          <p:nvPr>
            <p:ph idx="1"/>
            <p:extLst>
              <p:ext uri="{D42A27DB-BD31-4B8C-83A1-F6EECF244321}">
                <p14:modId xmlns:p14="http://schemas.microsoft.com/office/powerpoint/2010/main" val="196534927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84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21763A-2EE0-EF4D-8404-8EE75575FCAD}"/>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Joy</a:t>
            </a:r>
          </a:p>
        </p:txBody>
      </p:sp>
      <p:graphicFrame>
        <p:nvGraphicFramePr>
          <p:cNvPr id="5" name="Content Placeholder 2">
            <a:extLst>
              <a:ext uri="{FF2B5EF4-FFF2-40B4-BE49-F238E27FC236}">
                <a16:creationId xmlns:a16="http://schemas.microsoft.com/office/drawing/2014/main" id="{02A0C4D7-15F1-4B90-973E-C42913D4FFFF}"/>
              </a:ext>
            </a:extLst>
          </p:cNvPr>
          <p:cNvGraphicFramePr>
            <a:graphicFrameLocks noGrp="1"/>
          </p:cNvGraphicFramePr>
          <p:nvPr>
            <p:ph idx="1"/>
            <p:extLst>
              <p:ext uri="{D42A27DB-BD31-4B8C-83A1-F6EECF244321}">
                <p14:modId xmlns:p14="http://schemas.microsoft.com/office/powerpoint/2010/main" val="280608461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85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6BF03F-BAEF-BC4D-AF36-AACE345F0AD4}"/>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Faith</a:t>
            </a:r>
          </a:p>
        </p:txBody>
      </p:sp>
      <p:graphicFrame>
        <p:nvGraphicFramePr>
          <p:cNvPr id="5" name="Content Placeholder 2">
            <a:extLst>
              <a:ext uri="{FF2B5EF4-FFF2-40B4-BE49-F238E27FC236}">
                <a16:creationId xmlns:a16="http://schemas.microsoft.com/office/drawing/2014/main" id="{54626BE1-0290-491F-944C-5CCDBA9B8762}"/>
              </a:ext>
            </a:extLst>
          </p:cNvPr>
          <p:cNvGraphicFramePr>
            <a:graphicFrameLocks noGrp="1"/>
          </p:cNvGraphicFramePr>
          <p:nvPr>
            <p:ph idx="1"/>
            <p:extLst>
              <p:ext uri="{D42A27DB-BD31-4B8C-83A1-F6EECF244321}">
                <p14:modId xmlns:p14="http://schemas.microsoft.com/office/powerpoint/2010/main" val="353553955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90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D25B3D-4196-8542-AEBC-EE39158C124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Courage</a:t>
            </a:r>
          </a:p>
        </p:txBody>
      </p:sp>
      <p:graphicFrame>
        <p:nvGraphicFramePr>
          <p:cNvPr id="5" name="Content Placeholder 2">
            <a:extLst>
              <a:ext uri="{FF2B5EF4-FFF2-40B4-BE49-F238E27FC236}">
                <a16:creationId xmlns:a16="http://schemas.microsoft.com/office/drawing/2014/main" id="{3E9151F0-F313-4AFB-8960-6D69CB27D0A7}"/>
              </a:ext>
            </a:extLst>
          </p:cNvPr>
          <p:cNvGraphicFramePr>
            <a:graphicFrameLocks noGrp="1"/>
          </p:cNvGraphicFramePr>
          <p:nvPr>
            <p:ph idx="1"/>
            <p:extLst>
              <p:ext uri="{D42A27DB-BD31-4B8C-83A1-F6EECF244321}">
                <p14:modId xmlns:p14="http://schemas.microsoft.com/office/powerpoint/2010/main" val="30986912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55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15B5F9-A372-384E-8DE3-2629688890A5}"/>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Justice</a:t>
            </a:r>
          </a:p>
        </p:txBody>
      </p:sp>
      <p:graphicFrame>
        <p:nvGraphicFramePr>
          <p:cNvPr id="14" name="Content Placeholder 2">
            <a:extLst>
              <a:ext uri="{FF2B5EF4-FFF2-40B4-BE49-F238E27FC236}">
                <a16:creationId xmlns:a16="http://schemas.microsoft.com/office/drawing/2014/main" id="{78507C1A-8D5F-4E78-A2E6-33A271DECBCA}"/>
              </a:ext>
            </a:extLst>
          </p:cNvPr>
          <p:cNvGraphicFramePr>
            <a:graphicFrameLocks noGrp="1"/>
          </p:cNvGraphicFramePr>
          <p:nvPr>
            <p:ph idx="1"/>
            <p:extLst>
              <p:ext uri="{D42A27DB-BD31-4B8C-83A1-F6EECF244321}">
                <p14:modId xmlns:p14="http://schemas.microsoft.com/office/powerpoint/2010/main" val="1013026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2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38DA6-6073-7149-8043-3C357188D3D7}"/>
              </a:ext>
            </a:extLst>
          </p:cNvPr>
          <p:cNvSpPr>
            <a:spLocks noGrp="1"/>
          </p:cNvSpPr>
          <p:nvPr>
            <p:ph type="title"/>
          </p:nvPr>
        </p:nvSpPr>
        <p:spPr>
          <a:xfrm>
            <a:off x="943277" y="712269"/>
            <a:ext cx="3370998" cy="5502264"/>
          </a:xfrm>
        </p:spPr>
        <p:txBody>
          <a:bodyPr>
            <a:normAutofit/>
          </a:bodyPr>
          <a:lstStyle/>
          <a:p>
            <a:r>
              <a:rPr lang="en-US">
                <a:solidFill>
                  <a:srgbClr val="FFFFFF"/>
                </a:solidFill>
              </a:rPr>
              <a:t>My Patience and my Peace</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F90EE0A-3D40-41AB-845E-23874B266679}"/>
              </a:ext>
            </a:extLst>
          </p:cNvPr>
          <p:cNvGraphicFramePr>
            <a:graphicFrameLocks noGrp="1"/>
          </p:cNvGraphicFramePr>
          <p:nvPr>
            <p:ph idx="1"/>
            <p:extLst>
              <p:ext uri="{D42A27DB-BD31-4B8C-83A1-F6EECF244321}">
                <p14:modId xmlns:p14="http://schemas.microsoft.com/office/powerpoint/2010/main" val="158030187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4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E3439D-BD08-2F42-AF7B-124BC3CBF97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Truth</a:t>
            </a:r>
          </a:p>
        </p:txBody>
      </p:sp>
      <p:graphicFrame>
        <p:nvGraphicFramePr>
          <p:cNvPr id="5" name="Content Placeholder 2">
            <a:extLst>
              <a:ext uri="{FF2B5EF4-FFF2-40B4-BE49-F238E27FC236}">
                <a16:creationId xmlns:a16="http://schemas.microsoft.com/office/drawing/2014/main" id="{4F7BD264-A18D-48AF-ABBC-7731E9001FD9}"/>
              </a:ext>
            </a:extLst>
          </p:cNvPr>
          <p:cNvGraphicFramePr>
            <a:graphicFrameLocks noGrp="1"/>
          </p:cNvGraphicFramePr>
          <p:nvPr>
            <p:ph idx="1"/>
            <p:extLst>
              <p:ext uri="{D42A27DB-BD31-4B8C-83A1-F6EECF244321}">
                <p14:modId xmlns:p14="http://schemas.microsoft.com/office/powerpoint/2010/main" val="77166653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19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B5D74-10E0-B84A-BFA5-0DDD565161BB}"/>
              </a:ext>
            </a:extLst>
          </p:cNvPr>
          <p:cNvSpPr>
            <a:spLocks noGrp="1"/>
          </p:cNvSpPr>
          <p:nvPr>
            <p:ph type="title"/>
          </p:nvPr>
        </p:nvSpPr>
        <p:spPr>
          <a:xfrm>
            <a:off x="943277" y="712269"/>
            <a:ext cx="3370998" cy="5502264"/>
          </a:xfrm>
        </p:spPr>
        <p:txBody>
          <a:bodyPr>
            <a:normAutofit/>
          </a:bodyPr>
          <a:lstStyle/>
          <a:p>
            <a:r>
              <a:rPr lang="en-US">
                <a:solidFill>
                  <a:srgbClr val="FFFFFF"/>
                </a:solidFill>
              </a:rPr>
              <a:t>My Patience and my Discipline</a:t>
            </a:r>
          </a:p>
        </p:txBody>
      </p:sp>
      <p:cxnSp>
        <p:nvCxnSpPr>
          <p:cNvPr id="16" name="Straight Connector 1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8E100F2-2BEA-44FE-8666-C4D10FFC11AE}"/>
              </a:ext>
            </a:extLst>
          </p:cNvPr>
          <p:cNvGraphicFramePr>
            <a:graphicFrameLocks noGrp="1"/>
          </p:cNvGraphicFramePr>
          <p:nvPr>
            <p:ph idx="1"/>
            <p:extLst>
              <p:ext uri="{D42A27DB-BD31-4B8C-83A1-F6EECF244321}">
                <p14:modId xmlns:p14="http://schemas.microsoft.com/office/powerpoint/2010/main" val="23038859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29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65609A-BD11-9C49-9AE1-9217CA6B25F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Respect</a:t>
            </a:r>
          </a:p>
        </p:txBody>
      </p:sp>
      <p:graphicFrame>
        <p:nvGraphicFramePr>
          <p:cNvPr id="5" name="Content Placeholder 2">
            <a:extLst>
              <a:ext uri="{FF2B5EF4-FFF2-40B4-BE49-F238E27FC236}">
                <a16:creationId xmlns:a16="http://schemas.microsoft.com/office/drawing/2014/main" id="{F74EE9BB-EA86-4665-A1F4-399DFC30A01C}"/>
              </a:ext>
            </a:extLst>
          </p:cNvPr>
          <p:cNvGraphicFramePr>
            <a:graphicFrameLocks noGrp="1"/>
          </p:cNvGraphicFramePr>
          <p:nvPr>
            <p:ph idx="1"/>
            <p:extLst>
              <p:ext uri="{D42A27DB-BD31-4B8C-83A1-F6EECF244321}">
                <p14:modId xmlns:p14="http://schemas.microsoft.com/office/powerpoint/2010/main" val="41456638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087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D89CB0-A0AF-004F-B627-4B164679FF2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My Patience and My Free-Will</a:t>
            </a:r>
          </a:p>
        </p:txBody>
      </p:sp>
      <p:graphicFrame>
        <p:nvGraphicFramePr>
          <p:cNvPr id="27" name="Content Placeholder 2">
            <a:extLst>
              <a:ext uri="{FF2B5EF4-FFF2-40B4-BE49-F238E27FC236}">
                <a16:creationId xmlns:a16="http://schemas.microsoft.com/office/drawing/2014/main" id="{C8BB83CA-3B4B-4AF2-9D67-DF79AB010169}"/>
              </a:ext>
            </a:extLst>
          </p:cNvPr>
          <p:cNvGraphicFramePr>
            <a:graphicFrameLocks noGrp="1"/>
          </p:cNvGraphicFramePr>
          <p:nvPr>
            <p:ph idx="1"/>
            <p:extLst>
              <p:ext uri="{D42A27DB-BD31-4B8C-83A1-F6EECF244321}">
                <p14:modId xmlns:p14="http://schemas.microsoft.com/office/powerpoint/2010/main" val="31040705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30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BBD3109-381F-9A41-85A4-72F8DFDFE101}"/>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My Patience</a:t>
            </a:r>
          </a:p>
        </p:txBody>
      </p:sp>
      <p:graphicFrame>
        <p:nvGraphicFramePr>
          <p:cNvPr id="12" name="Content Placeholder 2">
            <a:extLst>
              <a:ext uri="{FF2B5EF4-FFF2-40B4-BE49-F238E27FC236}">
                <a16:creationId xmlns:a16="http://schemas.microsoft.com/office/drawing/2014/main" id="{B3112478-5ED0-49A9-911C-58C34D9D2372}"/>
              </a:ext>
            </a:extLst>
          </p:cNvPr>
          <p:cNvGraphicFramePr>
            <a:graphicFrameLocks noGrp="1"/>
          </p:cNvGraphicFramePr>
          <p:nvPr>
            <p:ph idx="1"/>
            <p:extLst>
              <p:ext uri="{D42A27DB-BD31-4B8C-83A1-F6EECF244321}">
                <p14:modId xmlns:p14="http://schemas.microsoft.com/office/powerpoint/2010/main" val="3210516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916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501541-F2CD-E043-9B90-AC350310D2B2}"/>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My Patience and my Relationships</a:t>
            </a:r>
          </a:p>
        </p:txBody>
      </p:sp>
      <p:sp>
        <p:nvSpPr>
          <p:cNvPr id="3" name="Content Placeholder 2">
            <a:extLst>
              <a:ext uri="{FF2B5EF4-FFF2-40B4-BE49-F238E27FC236}">
                <a16:creationId xmlns:a16="http://schemas.microsoft.com/office/drawing/2014/main" id="{6FEA0F6C-A154-C547-B946-4E69A5206DF3}"/>
              </a:ext>
            </a:extLst>
          </p:cNvPr>
          <p:cNvSpPr>
            <a:spLocks noGrp="1"/>
          </p:cNvSpPr>
          <p:nvPr>
            <p:ph idx="1"/>
          </p:nvPr>
        </p:nvSpPr>
        <p:spPr>
          <a:xfrm>
            <a:off x="1957987" y="2431765"/>
            <a:ext cx="8276026" cy="3320031"/>
          </a:xfrm>
        </p:spPr>
        <p:txBody>
          <a:bodyPr anchor="ctr">
            <a:normAutofit/>
          </a:bodyPr>
          <a:lstStyle/>
          <a:p>
            <a:r>
              <a:rPr lang="en-US" sz="1700">
                <a:solidFill>
                  <a:schemeClr val="tx1">
                    <a:lumMod val="85000"/>
                    <a:lumOff val="15000"/>
                  </a:schemeClr>
                </a:solidFill>
              </a:rPr>
              <a:t>How does my impatience affect my relationships?</a:t>
            </a:r>
          </a:p>
          <a:p>
            <a:endParaRPr lang="en-US" sz="1700">
              <a:solidFill>
                <a:schemeClr val="tx1">
                  <a:lumMod val="85000"/>
                  <a:lumOff val="15000"/>
                </a:schemeClr>
              </a:solidFill>
            </a:endParaRPr>
          </a:p>
          <a:p>
            <a:r>
              <a:rPr lang="en-US" sz="1700">
                <a:solidFill>
                  <a:schemeClr val="tx1">
                    <a:lumMod val="85000"/>
                    <a:lumOff val="15000"/>
                  </a:schemeClr>
                </a:solidFill>
              </a:rPr>
              <a:t>With my Creator?</a:t>
            </a:r>
          </a:p>
          <a:p>
            <a:r>
              <a:rPr lang="en-US" sz="1700">
                <a:solidFill>
                  <a:schemeClr val="tx1">
                    <a:lumMod val="85000"/>
                    <a:lumOff val="15000"/>
                  </a:schemeClr>
                </a:solidFill>
              </a:rPr>
              <a:t>With my Parents? </a:t>
            </a:r>
          </a:p>
          <a:p>
            <a:r>
              <a:rPr lang="en-US" sz="1700">
                <a:solidFill>
                  <a:schemeClr val="tx1">
                    <a:lumMod val="85000"/>
                    <a:lumOff val="15000"/>
                  </a:schemeClr>
                </a:solidFill>
              </a:rPr>
              <a:t>With my children?</a:t>
            </a:r>
          </a:p>
          <a:p>
            <a:r>
              <a:rPr lang="en-US" sz="1700">
                <a:solidFill>
                  <a:schemeClr val="tx1">
                    <a:lumMod val="85000"/>
                    <a:lumOff val="15000"/>
                  </a:schemeClr>
                </a:solidFill>
              </a:rPr>
              <a:t>With my partner?</a:t>
            </a:r>
          </a:p>
          <a:p>
            <a:r>
              <a:rPr lang="en-US" sz="1700">
                <a:solidFill>
                  <a:schemeClr val="tx1">
                    <a:lumMod val="85000"/>
                    <a:lumOff val="15000"/>
                  </a:schemeClr>
                </a:solidFill>
              </a:rPr>
              <a:t>With my siblings and other family members?</a:t>
            </a:r>
          </a:p>
          <a:p>
            <a:r>
              <a:rPr lang="en-US" sz="1700">
                <a:solidFill>
                  <a:schemeClr val="tx1">
                    <a:lumMod val="85000"/>
                    <a:lumOff val="15000"/>
                  </a:schemeClr>
                </a:solidFill>
              </a:rPr>
              <a:t>With my friends and my neighbors?</a:t>
            </a:r>
          </a:p>
          <a:p>
            <a:r>
              <a:rPr lang="en-US" sz="1700">
                <a:solidFill>
                  <a:schemeClr val="tx1">
                    <a:lumMod val="85000"/>
                    <a:lumOff val="15000"/>
                  </a:schemeClr>
                </a:solidFill>
              </a:rPr>
              <a:t>With those the rest of my community?</a:t>
            </a:r>
          </a:p>
        </p:txBody>
      </p:sp>
      <p:sp>
        <p:nvSpPr>
          <p:cNvPr id="2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100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4D00A8-46CA-4CF8-8EBC-0F75D6AEFD26}"/>
              </a:ext>
            </a:extLst>
          </p:cNvPr>
          <p:cNvPicPr>
            <a:picLocks noChangeAspect="1"/>
          </p:cNvPicPr>
          <p:nvPr/>
        </p:nvPicPr>
        <p:blipFill rotWithShape="1">
          <a:blip r:embed="rId2"/>
          <a:srcRect b="6250"/>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14A78F-EA57-734A-A331-396B4C159FAD}"/>
              </a:ext>
            </a:extLst>
          </p:cNvPr>
          <p:cNvSpPr>
            <a:spLocks noGrp="1"/>
          </p:cNvSpPr>
          <p:nvPr>
            <p:ph type="title"/>
          </p:nvPr>
        </p:nvSpPr>
        <p:spPr>
          <a:xfrm>
            <a:off x="643467" y="321734"/>
            <a:ext cx="6891186" cy="1135737"/>
          </a:xfrm>
        </p:spPr>
        <p:txBody>
          <a:bodyPr>
            <a:normAutofit/>
          </a:bodyPr>
          <a:lstStyle/>
          <a:p>
            <a:r>
              <a:rPr lang="en-US" sz="3600"/>
              <a:t>My Patience and my Relationships</a:t>
            </a:r>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00850388-D3D0-4311-A310-D83ED0080087}"/>
              </a:ext>
            </a:extLst>
          </p:cNvPr>
          <p:cNvGraphicFramePr>
            <a:graphicFrameLocks noGrp="1"/>
          </p:cNvGraphicFramePr>
          <p:nvPr>
            <p:ph idx="1"/>
            <p:extLst>
              <p:ext uri="{D42A27DB-BD31-4B8C-83A1-F6EECF244321}">
                <p14:modId xmlns:p14="http://schemas.microsoft.com/office/powerpoint/2010/main" val="3297832932"/>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1530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8B4274-BC69-B241-AF2B-B1495A21E298}"/>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My Patience and my Relationships</a:t>
            </a:r>
          </a:p>
        </p:txBody>
      </p:sp>
      <p:sp>
        <p:nvSpPr>
          <p:cNvPr id="3" name="Content Placeholder 2">
            <a:extLst>
              <a:ext uri="{FF2B5EF4-FFF2-40B4-BE49-F238E27FC236}">
                <a16:creationId xmlns:a16="http://schemas.microsoft.com/office/drawing/2014/main" id="{20F16521-C2E5-D441-BDB1-119A4EAC0767}"/>
              </a:ext>
            </a:extLst>
          </p:cNvPr>
          <p:cNvSpPr>
            <a:spLocks noGrp="1"/>
          </p:cNvSpPr>
          <p:nvPr>
            <p:ph idx="1"/>
          </p:nvPr>
        </p:nvSpPr>
        <p:spPr>
          <a:xfrm>
            <a:off x="1957987" y="2431765"/>
            <a:ext cx="8276026" cy="3320031"/>
          </a:xfrm>
        </p:spPr>
        <p:txBody>
          <a:bodyPr anchor="ctr">
            <a:normAutofit/>
          </a:bodyPr>
          <a:lstStyle/>
          <a:p>
            <a:r>
              <a:rPr lang="en-US" sz="1900">
                <a:solidFill>
                  <a:schemeClr val="tx1">
                    <a:lumMod val="85000"/>
                    <a:lumOff val="15000"/>
                  </a:schemeClr>
                </a:solidFill>
              </a:rPr>
              <a:t>What is the point of unconditional Love without a Relationship? How can one share with oneself? Is the pleasure of giving not more than the pleasure of receiving in true love? </a:t>
            </a:r>
          </a:p>
          <a:p>
            <a:r>
              <a:rPr lang="en-US" sz="1900">
                <a:solidFill>
                  <a:schemeClr val="tx1">
                    <a:lumMod val="85000"/>
                    <a:lumOff val="15000"/>
                  </a:schemeClr>
                </a:solidFill>
              </a:rPr>
              <a:t>How is a relationship possible without ‘separation’ ie ‘me’ from ‘you’? </a:t>
            </a:r>
          </a:p>
          <a:p>
            <a:r>
              <a:rPr lang="en-US" sz="1900">
                <a:solidFill>
                  <a:schemeClr val="tx1">
                    <a:lumMod val="85000"/>
                    <a:lumOff val="15000"/>
                  </a:schemeClr>
                </a:solidFill>
              </a:rPr>
              <a:t>Would would be the requirement of patience, without the concept of separation or loss? </a:t>
            </a:r>
          </a:p>
          <a:p>
            <a:r>
              <a:rPr lang="en-US" sz="1900">
                <a:solidFill>
                  <a:schemeClr val="tx1">
                    <a:lumMod val="85000"/>
                    <a:lumOff val="15000"/>
                  </a:schemeClr>
                </a:solidFill>
              </a:rPr>
              <a:t>What would be the requirement of patience without the concept of time? </a:t>
            </a:r>
          </a:p>
          <a:p>
            <a:r>
              <a:rPr lang="en-US" sz="1900">
                <a:solidFill>
                  <a:schemeClr val="tx1">
                    <a:lumMod val="85000"/>
                    <a:lumOff val="15000"/>
                  </a:schemeClr>
                </a:solidFill>
              </a:rPr>
              <a:t>How can time and separation/loss help us to become more patient and become more able to ‘love’ and be more grateful for ‘you’  in order to strengthen our relationships and therefore better serve our Creator and through creation? </a:t>
            </a:r>
          </a:p>
          <a:p>
            <a:pPr marL="0" indent="0">
              <a:buNone/>
            </a:pPr>
            <a:endParaRPr lang="en-US" sz="19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57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74BFCA-F59E-4F8B-9078-316BB8D5D7AC}"/>
              </a:ext>
            </a:extLst>
          </p:cNvPr>
          <p:cNvPicPr>
            <a:picLocks noChangeAspect="1"/>
          </p:cNvPicPr>
          <p:nvPr/>
        </p:nvPicPr>
        <p:blipFill rotWithShape="1">
          <a:blip r:embed="rId2">
            <a:duotone>
              <a:schemeClr val="bg2">
                <a:shade val="45000"/>
                <a:satMod val="135000"/>
              </a:schemeClr>
              <a:prstClr val="white"/>
            </a:duotone>
          </a:blip>
          <a:srcRect t="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8E418-0F25-5A49-8097-37CEB2A0489F}"/>
              </a:ext>
            </a:extLst>
          </p:cNvPr>
          <p:cNvSpPr>
            <a:spLocks noGrp="1"/>
          </p:cNvSpPr>
          <p:nvPr>
            <p:ph type="title"/>
          </p:nvPr>
        </p:nvSpPr>
        <p:spPr>
          <a:xfrm>
            <a:off x="838200" y="365125"/>
            <a:ext cx="10515600" cy="1325563"/>
          </a:xfrm>
        </p:spPr>
        <p:txBody>
          <a:bodyPr>
            <a:normAutofit/>
          </a:bodyPr>
          <a:lstStyle/>
          <a:p>
            <a:r>
              <a:rPr lang="en-US" dirty="0"/>
              <a:t>My Patience and my Relationships</a:t>
            </a:r>
          </a:p>
        </p:txBody>
      </p:sp>
      <p:graphicFrame>
        <p:nvGraphicFramePr>
          <p:cNvPr id="5" name="Content Placeholder 2">
            <a:extLst>
              <a:ext uri="{FF2B5EF4-FFF2-40B4-BE49-F238E27FC236}">
                <a16:creationId xmlns:a16="http://schemas.microsoft.com/office/drawing/2014/main" id="{7CC25C2A-8E9B-4C89-9FE2-6C6A97230AF1}"/>
              </a:ext>
            </a:extLst>
          </p:cNvPr>
          <p:cNvGraphicFramePr>
            <a:graphicFrameLocks noGrp="1"/>
          </p:cNvGraphicFramePr>
          <p:nvPr>
            <p:ph idx="1"/>
            <p:extLst>
              <p:ext uri="{D42A27DB-BD31-4B8C-83A1-F6EECF244321}">
                <p14:modId xmlns:p14="http://schemas.microsoft.com/office/powerpoint/2010/main" val="147852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63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8A1321-C9DF-544C-BF69-79CDFC980A4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The Source of My Patience?</a:t>
            </a:r>
          </a:p>
        </p:txBody>
      </p:sp>
      <p:graphicFrame>
        <p:nvGraphicFramePr>
          <p:cNvPr id="25" name="Content Placeholder 2">
            <a:extLst>
              <a:ext uri="{FF2B5EF4-FFF2-40B4-BE49-F238E27FC236}">
                <a16:creationId xmlns:a16="http://schemas.microsoft.com/office/drawing/2014/main" id="{A0B3CF84-F3FA-4622-B01D-37FE78F26033}"/>
              </a:ext>
            </a:extLst>
          </p:cNvPr>
          <p:cNvGraphicFramePr>
            <a:graphicFrameLocks noGrp="1"/>
          </p:cNvGraphicFramePr>
          <p:nvPr>
            <p:ph idx="1"/>
            <p:extLst>
              <p:ext uri="{D42A27DB-BD31-4B8C-83A1-F6EECF244321}">
                <p14:modId xmlns:p14="http://schemas.microsoft.com/office/powerpoint/2010/main" val="15261936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029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3A4D50-B0E4-7649-90D9-586E51BB057B}"/>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the Purpose of My Patience?</a:t>
            </a:r>
          </a:p>
        </p:txBody>
      </p:sp>
      <p:graphicFrame>
        <p:nvGraphicFramePr>
          <p:cNvPr id="5" name="Content Placeholder 2">
            <a:extLst>
              <a:ext uri="{FF2B5EF4-FFF2-40B4-BE49-F238E27FC236}">
                <a16:creationId xmlns:a16="http://schemas.microsoft.com/office/drawing/2014/main" id="{BE6FF929-57AB-4635-9E70-F5164DC3F9AA}"/>
              </a:ext>
            </a:extLst>
          </p:cNvPr>
          <p:cNvGraphicFramePr>
            <a:graphicFrameLocks noGrp="1"/>
          </p:cNvGraphicFramePr>
          <p:nvPr>
            <p:ph idx="1"/>
            <p:extLst>
              <p:ext uri="{D42A27DB-BD31-4B8C-83A1-F6EECF244321}">
                <p14:modId xmlns:p14="http://schemas.microsoft.com/office/powerpoint/2010/main" val="42720321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90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2827C-3686-1642-9E2E-4A98F7F3CD3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How can I become more patient?</a:t>
            </a:r>
          </a:p>
        </p:txBody>
      </p:sp>
      <p:graphicFrame>
        <p:nvGraphicFramePr>
          <p:cNvPr id="5" name="Content Placeholder 2">
            <a:extLst>
              <a:ext uri="{FF2B5EF4-FFF2-40B4-BE49-F238E27FC236}">
                <a16:creationId xmlns:a16="http://schemas.microsoft.com/office/drawing/2014/main" id="{555053B4-26F4-4983-9305-B55DA5E3CBE2}"/>
              </a:ext>
            </a:extLst>
          </p:cNvPr>
          <p:cNvGraphicFramePr>
            <a:graphicFrameLocks noGrp="1"/>
          </p:cNvGraphicFramePr>
          <p:nvPr>
            <p:ph idx="1"/>
            <p:extLst>
              <p:ext uri="{D42A27DB-BD31-4B8C-83A1-F6EECF244321}">
                <p14:modId xmlns:p14="http://schemas.microsoft.com/office/powerpoint/2010/main" val="39063260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351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33BD5-276C-B844-B725-C7C657AA704F}"/>
              </a:ext>
            </a:extLst>
          </p:cNvPr>
          <p:cNvSpPr>
            <a:spLocks noGrp="1"/>
          </p:cNvSpPr>
          <p:nvPr>
            <p:ph type="title"/>
          </p:nvPr>
        </p:nvSpPr>
        <p:spPr>
          <a:xfrm>
            <a:off x="686834" y="1153572"/>
            <a:ext cx="3200400" cy="4461163"/>
          </a:xfrm>
        </p:spPr>
        <p:txBody>
          <a:bodyPr>
            <a:normAutofit/>
          </a:bodyPr>
          <a:lstStyle/>
          <a:p>
            <a:r>
              <a:rPr lang="en-US">
                <a:solidFill>
                  <a:srgbClr val="FFFFFF"/>
                </a:solidFill>
              </a:rPr>
              <a:t>How can I become more patient?</a:t>
            </a:r>
          </a:p>
        </p:txBody>
      </p:sp>
      <p:sp>
        <p:nvSpPr>
          <p:cNvPr id="2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6B5044-D62E-1B4A-B694-00D983FB3DCC}"/>
              </a:ext>
            </a:extLst>
          </p:cNvPr>
          <p:cNvSpPr>
            <a:spLocks noGrp="1"/>
          </p:cNvSpPr>
          <p:nvPr>
            <p:ph idx="1"/>
          </p:nvPr>
        </p:nvSpPr>
        <p:spPr>
          <a:xfrm>
            <a:off x="4447308" y="591344"/>
            <a:ext cx="6906491" cy="5585619"/>
          </a:xfrm>
        </p:spPr>
        <p:txBody>
          <a:bodyPr anchor="ctr">
            <a:normAutofit/>
          </a:bodyPr>
          <a:lstStyle/>
          <a:p>
            <a:r>
              <a:rPr lang="en-US" sz="1500"/>
              <a:t>Have I tried…</a:t>
            </a:r>
          </a:p>
          <a:p>
            <a:endParaRPr lang="en-US" sz="1500"/>
          </a:p>
          <a:p>
            <a:r>
              <a:rPr lang="en-US" sz="1500"/>
              <a:t>Letting go of my need to be perfect, and accepting that I am only human?</a:t>
            </a:r>
          </a:p>
          <a:p>
            <a:endParaRPr lang="en-US" sz="1500"/>
          </a:p>
          <a:p>
            <a:r>
              <a:rPr lang="en-US" sz="1500"/>
              <a:t>Letting go of the expectation of others to be perfect, and accepting that they are only human like me?</a:t>
            </a:r>
          </a:p>
          <a:p>
            <a:endParaRPr lang="en-US" sz="1500"/>
          </a:p>
          <a:p>
            <a:r>
              <a:rPr lang="en-US" sz="1500"/>
              <a:t>Judging myself before judging others? Trying to see the ‘good’ in others and remembering my own imperfections before getting angry with the imperfections of others?</a:t>
            </a:r>
          </a:p>
          <a:p>
            <a:endParaRPr lang="en-US" sz="1500"/>
          </a:p>
          <a:p>
            <a:r>
              <a:rPr lang="en-US" sz="1500"/>
              <a:t>Listening more to the perspective of the ‘other’? </a:t>
            </a:r>
          </a:p>
          <a:p>
            <a:endParaRPr lang="en-US" sz="1500"/>
          </a:p>
          <a:p>
            <a:r>
              <a:rPr lang="en-US" sz="1500"/>
              <a:t>Seeking Truth with a sincere heart rather than to be ‘right’ due to my own ego</a:t>
            </a:r>
          </a:p>
          <a:p>
            <a:endParaRPr lang="en-US" sz="1500"/>
          </a:p>
          <a:p>
            <a:r>
              <a:rPr lang="en-US" sz="1500"/>
              <a:t>Never giving up trying…. Getting up when I fail whenever possible, through trial and error sometimes…always seeking to improve myself</a:t>
            </a:r>
          </a:p>
        </p:txBody>
      </p:sp>
    </p:spTree>
    <p:extLst>
      <p:ext uri="{BB962C8B-B14F-4D97-AF65-F5344CB8AC3E}">
        <p14:creationId xmlns:p14="http://schemas.microsoft.com/office/powerpoint/2010/main" val="41641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89EB3-4AB8-574B-AC36-89CAA4557267}"/>
              </a:ext>
            </a:extLst>
          </p:cNvPr>
          <p:cNvSpPr>
            <a:spLocks noGrp="1"/>
          </p:cNvSpPr>
          <p:nvPr>
            <p:ph type="title"/>
          </p:nvPr>
        </p:nvSpPr>
        <p:spPr>
          <a:xfrm>
            <a:off x="686834" y="1153572"/>
            <a:ext cx="3200400" cy="4461163"/>
          </a:xfrm>
        </p:spPr>
        <p:txBody>
          <a:bodyPr>
            <a:normAutofit/>
          </a:bodyPr>
          <a:lstStyle/>
          <a:p>
            <a:r>
              <a:rPr lang="en-US">
                <a:solidFill>
                  <a:srgbClr val="FFFFFF"/>
                </a:solidFill>
              </a:rPr>
              <a:t>How can I become more patient?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1D3ADB-1121-8A49-982A-9B96A8BF2890}"/>
              </a:ext>
            </a:extLst>
          </p:cNvPr>
          <p:cNvSpPr>
            <a:spLocks noGrp="1"/>
          </p:cNvSpPr>
          <p:nvPr>
            <p:ph idx="1"/>
          </p:nvPr>
        </p:nvSpPr>
        <p:spPr>
          <a:xfrm>
            <a:off x="4447308" y="591344"/>
            <a:ext cx="6906491" cy="5585619"/>
          </a:xfrm>
        </p:spPr>
        <p:txBody>
          <a:bodyPr anchor="ctr">
            <a:normAutofit/>
          </a:bodyPr>
          <a:lstStyle/>
          <a:p>
            <a:r>
              <a:rPr lang="en-US" sz="2600"/>
              <a:t>Have I tried?</a:t>
            </a:r>
          </a:p>
          <a:p>
            <a:endParaRPr lang="en-US" sz="2600"/>
          </a:p>
          <a:p>
            <a:r>
              <a:rPr lang="en-US" sz="2600"/>
              <a:t>Reading and reflecting upon the stories and experiences of the human Prophets who faced hardship and struggle in their lives- to gain wisdom and understanding about the concept of patience?</a:t>
            </a:r>
          </a:p>
          <a:p>
            <a:endParaRPr lang="en-US" sz="2600"/>
          </a:p>
          <a:p>
            <a:r>
              <a:rPr lang="en-US" sz="2600"/>
              <a:t>Talking to others about their human personal experiences of hardship and struggle so that by sharing their wisdom -I too can gain strength, wisdom and hope which may help me to become more patient during challenging times?</a:t>
            </a:r>
          </a:p>
          <a:p>
            <a:endParaRPr lang="en-US" sz="2600"/>
          </a:p>
          <a:p>
            <a:endParaRPr lang="en-US" sz="2600"/>
          </a:p>
        </p:txBody>
      </p:sp>
    </p:spTree>
    <p:extLst>
      <p:ext uri="{BB962C8B-B14F-4D97-AF65-F5344CB8AC3E}">
        <p14:creationId xmlns:p14="http://schemas.microsoft.com/office/powerpoint/2010/main" val="103303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66C36-BCD6-804F-8EEE-B3719E682E54}"/>
              </a:ext>
            </a:extLst>
          </p:cNvPr>
          <p:cNvSpPr>
            <a:spLocks noGrp="1"/>
          </p:cNvSpPr>
          <p:nvPr>
            <p:ph type="title"/>
          </p:nvPr>
        </p:nvSpPr>
        <p:spPr>
          <a:xfrm>
            <a:off x="1171074" y="1396686"/>
            <a:ext cx="3240506" cy="4064628"/>
          </a:xfrm>
        </p:spPr>
        <p:txBody>
          <a:bodyPr>
            <a:normAutofit/>
          </a:bodyPr>
          <a:lstStyle/>
          <a:p>
            <a:r>
              <a:rPr lang="en-US">
                <a:solidFill>
                  <a:srgbClr val="FFFFFF"/>
                </a:solidFill>
              </a:rPr>
              <a:t>How can I become more patient?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4737476-804A-6146-888B-28E0E8DF61EB}"/>
              </a:ext>
            </a:extLst>
          </p:cNvPr>
          <p:cNvSpPr>
            <a:spLocks noGrp="1"/>
          </p:cNvSpPr>
          <p:nvPr>
            <p:ph idx="1"/>
          </p:nvPr>
        </p:nvSpPr>
        <p:spPr>
          <a:xfrm>
            <a:off x="5370153" y="1526033"/>
            <a:ext cx="5536397" cy="3935281"/>
          </a:xfrm>
        </p:spPr>
        <p:txBody>
          <a:bodyPr>
            <a:normAutofit/>
          </a:bodyPr>
          <a:lstStyle/>
          <a:p>
            <a:r>
              <a:rPr lang="en-US" sz="2000"/>
              <a:t>Have I tried?</a:t>
            </a:r>
          </a:p>
          <a:p>
            <a:endParaRPr lang="en-US" sz="2000"/>
          </a:p>
          <a:p>
            <a:r>
              <a:rPr lang="en-US" sz="2000"/>
              <a:t>Discipline in Self discipline and perseverance in regular giving to charity and acts of loving kindness- even small kindnesses while seeking help in patience and prayer?</a:t>
            </a:r>
          </a:p>
          <a:p>
            <a:endParaRPr lang="en-US" sz="2000"/>
          </a:p>
          <a:p>
            <a:r>
              <a:rPr lang="en-US" sz="2000"/>
              <a:t>Treating others how I myself would want to be treated?</a:t>
            </a:r>
          </a:p>
          <a:p>
            <a:endParaRPr lang="en-US" sz="2000"/>
          </a:p>
          <a:p>
            <a:r>
              <a:rPr lang="en-US" sz="2000"/>
              <a:t>Seeing myself in You and seeing You in Myself?</a:t>
            </a:r>
          </a:p>
        </p:txBody>
      </p:sp>
    </p:spTree>
    <p:extLst>
      <p:ext uri="{BB962C8B-B14F-4D97-AF65-F5344CB8AC3E}">
        <p14:creationId xmlns:p14="http://schemas.microsoft.com/office/powerpoint/2010/main" val="174643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A1B3-D525-E34C-9715-53D71F437BE1}"/>
              </a:ext>
            </a:extLst>
          </p:cNvPr>
          <p:cNvSpPr>
            <a:spLocks noGrp="1"/>
          </p:cNvSpPr>
          <p:nvPr>
            <p:ph type="title"/>
          </p:nvPr>
        </p:nvSpPr>
        <p:spPr>
          <a:xfrm>
            <a:off x="6234330" y="803325"/>
            <a:ext cx="5314536" cy="1325563"/>
          </a:xfrm>
        </p:spPr>
        <p:txBody>
          <a:bodyPr>
            <a:normAutofit/>
          </a:bodyPr>
          <a:lstStyle/>
          <a:p>
            <a:r>
              <a:rPr lang="en-US"/>
              <a:t>Benefits of my Patience</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7539531-C597-46FD-A398-16CEDBCC5494}"/>
              </a:ext>
            </a:extLst>
          </p:cNvPr>
          <p:cNvPicPr>
            <a:picLocks noChangeAspect="1"/>
          </p:cNvPicPr>
          <p:nvPr/>
        </p:nvPicPr>
        <p:blipFill rotWithShape="1">
          <a:blip r:embed="rId2"/>
          <a:srcRect l="17109" r="18657"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5" name="Content Placeholder 2">
            <a:extLst>
              <a:ext uri="{FF2B5EF4-FFF2-40B4-BE49-F238E27FC236}">
                <a16:creationId xmlns:a16="http://schemas.microsoft.com/office/drawing/2014/main" id="{C8A158C7-D02C-42FE-B723-86643EF40E7B}"/>
              </a:ext>
            </a:extLst>
          </p:cNvPr>
          <p:cNvGraphicFramePr>
            <a:graphicFrameLocks noGrp="1"/>
          </p:cNvGraphicFramePr>
          <p:nvPr>
            <p:ph idx="1"/>
            <p:extLst>
              <p:ext uri="{D42A27DB-BD31-4B8C-83A1-F6EECF244321}">
                <p14:modId xmlns:p14="http://schemas.microsoft.com/office/powerpoint/2010/main" val="3105678956"/>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54245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07C920-2761-904A-B856-845DABABA439}"/>
              </a:ext>
            </a:extLst>
          </p:cNvPr>
          <p:cNvSpPr>
            <a:spLocks noGrp="1"/>
          </p:cNvSpPr>
          <p:nvPr>
            <p:ph type="title"/>
          </p:nvPr>
        </p:nvSpPr>
        <p:spPr>
          <a:xfrm>
            <a:off x="838200" y="365125"/>
            <a:ext cx="5387502" cy="1325563"/>
          </a:xfrm>
        </p:spPr>
        <p:txBody>
          <a:bodyPr>
            <a:normAutofit/>
          </a:bodyPr>
          <a:lstStyle/>
          <a:p>
            <a:r>
              <a:rPr lang="en-US" dirty="0"/>
              <a:t>Have I Tried…</a:t>
            </a:r>
          </a:p>
        </p:txBody>
      </p:sp>
      <p:pic>
        <p:nvPicPr>
          <p:cNvPr id="6" name="Picture 5">
            <a:extLst>
              <a:ext uri="{FF2B5EF4-FFF2-40B4-BE49-F238E27FC236}">
                <a16:creationId xmlns:a16="http://schemas.microsoft.com/office/drawing/2014/main" id="{0A52FCE1-1E07-4EC9-867F-395C9EE5FE7F}"/>
              </a:ext>
            </a:extLst>
          </p:cNvPr>
          <p:cNvPicPr>
            <a:picLocks noChangeAspect="1"/>
          </p:cNvPicPr>
          <p:nvPr/>
        </p:nvPicPr>
        <p:blipFill rotWithShape="1">
          <a:blip r:embed="rId2"/>
          <a:srcRect l="17177" r="26491"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1CFFA31-8A18-47BB-800A-279DDF2FBD6B}"/>
              </a:ext>
            </a:extLst>
          </p:cNvPr>
          <p:cNvGraphicFramePr>
            <a:graphicFrameLocks noGrp="1"/>
          </p:cNvGraphicFramePr>
          <p:nvPr>
            <p:ph idx="1"/>
            <p:extLst>
              <p:ext uri="{D42A27DB-BD31-4B8C-83A1-F6EECF244321}">
                <p14:modId xmlns:p14="http://schemas.microsoft.com/office/powerpoint/2010/main" val="810145682"/>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14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FA06A4-2BB8-0C4D-8233-0D1FA89D9B4B}"/>
              </a:ext>
            </a:extLst>
          </p:cNvPr>
          <p:cNvSpPr>
            <a:spLocks noGrp="1"/>
          </p:cNvSpPr>
          <p:nvPr>
            <p:ph type="title"/>
          </p:nvPr>
        </p:nvSpPr>
        <p:spPr>
          <a:xfrm>
            <a:off x="2311147" y="365760"/>
            <a:ext cx="7569706" cy="1288238"/>
          </a:xfrm>
        </p:spPr>
        <p:txBody>
          <a:bodyPr anchor="ctr">
            <a:normAutofit/>
          </a:bodyPr>
          <a:lstStyle/>
          <a:p>
            <a:pPr algn="ctr"/>
            <a:r>
              <a:rPr lang="en-US"/>
              <a:t>My Patience</a:t>
            </a:r>
          </a:p>
        </p:txBody>
      </p:sp>
      <p:sp>
        <p:nvSpPr>
          <p:cNvPr id="13" name="Content Placeholder 2">
            <a:extLst>
              <a:ext uri="{FF2B5EF4-FFF2-40B4-BE49-F238E27FC236}">
                <a16:creationId xmlns:a16="http://schemas.microsoft.com/office/drawing/2014/main" id="{00A1F129-2FCB-D34A-96EC-84A12D7BFBD0}"/>
              </a:ext>
            </a:extLst>
          </p:cNvPr>
          <p:cNvSpPr>
            <a:spLocks noGrp="1"/>
          </p:cNvSpPr>
          <p:nvPr>
            <p:ph idx="1"/>
          </p:nvPr>
        </p:nvSpPr>
        <p:spPr>
          <a:xfrm>
            <a:off x="2165569" y="1956816"/>
            <a:ext cx="7860863" cy="4024884"/>
          </a:xfrm>
        </p:spPr>
        <p:txBody>
          <a:bodyPr anchor="t">
            <a:normAutofit/>
          </a:bodyPr>
          <a:lstStyle/>
          <a:p>
            <a:r>
              <a:rPr lang="en-US" sz="1300"/>
              <a:t>What tests my patience?</a:t>
            </a:r>
          </a:p>
          <a:p>
            <a:endParaRPr lang="en-US" sz="1300"/>
          </a:p>
          <a:p>
            <a:r>
              <a:rPr lang="en-US" sz="1300"/>
              <a:t>When others do not do what I expect or want of them? Do I always do what is expected of me? </a:t>
            </a:r>
          </a:p>
          <a:p>
            <a:r>
              <a:rPr lang="en-US" sz="1300"/>
              <a:t>When others do not listen to or try to understand my perspective? Do I listen to their perspective?</a:t>
            </a:r>
          </a:p>
          <a:p>
            <a:r>
              <a:rPr lang="en-US" sz="1300"/>
              <a:t>When others do not help me in my time of need? Do I help others in their hour of need?</a:t>
            </a:r>
          </a:p>
          <a:p>
            <a:r>
              <a:rPr lang="en-US" sz="1300"/>
              <a:t>When my children do not do as they are told? Did I always listen to my parents?</a:t>
            </a:r>
          </a:p>
          <a:p>
            <a:r>
              <a:rPr lang="en-US" sz="1300"/>
              <a:t>When others disrespect my human rights? Do I respect the rights of others? </a:t>
            </a:r>
          </a:p>
          <a:p>
            <a:endParaRPr lang="en-US" sz="1300"/>
          </a:p>
          <a:p>
            <a:r>
              <a:rPr lang="en-US" sz="1300"/>
              <a:t>How does my ego affect my patience? How can learning to expect less from others and being less selfish help me become more ‘patient’ with others?</a:t>
            </a:r>
          </a:p>
          <a:p>
            <a:endParaRPr lang="en-US" sz="1300"/>
          </a:p>
          <a:p>
            <a:r>
              <a:rPr lang="en-US" sz="1300"/>
              <a:t>How does fear of ‘loss of control’ of a situation affect my patience? How can I become more able to let go of the need to control others to help me become more patient? Am I self-sufficient or do I rely on that Which is Higher than Myself?</a:t>
            </a:r>
          </a:p>
        </p:txBody>
      </p:sp>
    </p:spTree>
    <p:extLst>
      <p:ext uri="{BB962C8B-B14F-4D97-AF65-F5344CB8AC3E}">
        <p14:creationId xmlns:p14="http://schemas.microsoft.com/office/powerpoint/2010/main" val="23549257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E503-7E1B-4D42-9CF9-882249697E78}"/>
              </a:ext>
            </a:extLst>
          </p:cNvPr>
          <p:cNvSpPr>
            <a:spLocks noGrp="1"/>
          </p:cNvSpPr>
          <p:nvPr>
            <p:ph type="title"/>
          </p:nvPr>
        </p:nvSpPr>
        <p:spPr>
          <a:xfrm>
            <a:off x="6234330" y="803325"/>
            <a:ext cx="5314536" cy="1325563"/>
          </a:xfrm>
        </p:spPr>
        <p:txBody>
          <a:bodyPr>
            <a:normAutofit/>
          </a:bodyPr>
          <a:lstStyle/>
          <a:p>
            <a:r>
              <a:rPr lang="en-US" dirty="0"/>
              <a:t>My Patience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0699B90-82D8-4EC4-AC9F-94EC174F61AE}"/>
              </a:ext>
            </a:extLst>
          </p:cNvPr>
          <p:cNvPicPr>
            <a:picLocks noChangeAspect="1"/>
          </p:cNvPicPr>
          <p:nvPr/>
        </p:nvPicPr>
        <p:blipFill rotWithShape="1">
          <a:blip r:embed="rId2"/>
          <a:srcRect l="20628" r="15139"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5" name="Content Placeholder 2">
            <a:extLst>
              <a:ext uri="{FF2B5EF4-FFF2-40B4-BE49-F238E27FC236}">
                <a16:creationId xmlns:a16="http://schemas.microsoft.com/office/drawing/2014/main" id="{242EF253-D1BD-4547-B7CE-6E59FCF13F11}"/>
              </a:ext>
            </a:extLst>
          </p:cNvPr>
          <p:cNvGraphicFramePr>
            <a:graphicFrameLocks noGrp="1"/>
          </p:cNvGraphicFramePr>
          <p:nvPr>
            <p:ph idx="1"/>
            <p:extLst>
              <p:ext uri="{D42A27DB-BD31-4B8C-83A1-F6EECF244321}">
                <p14:modId xmlns:p14="http://schemas.microsoft.com/office/powerpoint/2010/main" val="2975158199"/>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4924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F0B25B-8B60-644F-BB4B-5FDBE8641684}"/>
              </a:ext>
            </a:extLst>
          </p:cNvPr>
          <p:cNvSpPr>
            <a:spLocks noGrp="1"/>
          </p:cNvSpPr>
          <p:nvPr>
            <p:ph type="title"/>
          </p:nvPr>
        </p:nvSpPr>
        <p:spPr>
          <a:xfrm>
            <a:off x="804671" y="1330007"/>
            <a:ext cx="3820669" cy="4692396"/>
          </a:xfrm>
        </p:spPr>
        <p:txBody>
          <a:bodyPr anchor="ctr">
            <a:normAutofit/>
          </a:bodyPr>
          <a:lstStyle/>
          <a:p>
            <a:r>
              <a:rPr lang="en-US" sz="5400"/>
              <a:t>My Patience</a:t>
            </a:r>
          </a:p>
        </p:txBody>
      </p:sp>
      <p:sp>
        <p:nvSpPr>
          <p:cNvPr id="3" name="Content Placeholder 2">
            <a:extLst>
              <a:ext uri="{FF2B5EF4-FFF2-40B4-BE49-F238E27FC236}">
                <a16:creationId xmlns:a16="http://schemas.microsoft.com/office/drawing/2014/main" id="{83C15151-D2F5-8641-A9F6-460A32841E67}"/>
              </a:ext>
            </a:extLst>
          </p:cNvPr>
          <p:cNvSpPr>
            <a:spLocks noGrp="1"/>
          </p:cNvSpPr>
          <p:nvPr>
            <p:ph idx="1"/>
          </p:nvPr>
        </p:nvSpPr>
        <p:spPr>
          <a:xfrm>
            <a:off x="6071616" y="1330007"/>
            <a:ext cx="5477256" cy="4692396"/>
          </a:xfrm>
        </p:spPr>
        <p:txBody>
          <a:bodyPr anchor="ctr">
            <a:normAutofit/>
          </a:bodyPr>
          <a:lstStyle/>
          <a:p>
            <a:r>
              <a:rPr lang="en-US" sz="1500"/>
              <a:t>What tests my patience?</a:t>
            </a:r>
          </a:p>
          <a:p>
            <a:endParaRPr lang="en-US" sz="1500"/>
          </a:p>
          <a:p>
            <a:r>
              <a:rPr lang="en-US" sz="1500"/>
              <a:t>The loss of a loved one? </a:t>
            </a:r>
          </a:p>
          <a:p>
            <a:r>
              <a:rPr lang="en-US" sz="1500"/>
              <a:t>The loss of my job?</a:t>
            </a:r>
          </a:p>
          <a:p>
            <a:r>
              <a:rPr lang="en-US" sz="1500"/>
              <a:t>The loss of my home?</a:t>
            </a:r>
          </a:p>
          <a:p>
            <a:r>
              <a:rPr lang="en-US" sz="1500"/>
              <a:t>The loss of my income?</a:t>
            </a:r>
          </a:p>
          <a:p>
            <a:r>
              <a:rPr lang="en-US" sz="1500"/>
              <a:t>The loss of a relationship?</a:t>
            </a:r>
          </a:p>
          <a:p>
            <a:r>
              <a:rPr lang="en-US" sz="1500"/>
              <a:t>The loss of my friends?</a:t>
            </a:r>
          </a:p>
          <a:p>
            <a:r>
              <a:rPr lang="en-US" sz="1500"/>
              <a:t>The loss of my health? </a:t>
            </a:r>
          </a:p>
          <a:p>
            <a:endParaRPr lang="en-US" sz="1500"/>
          </a:p>
          <a:p>
            <a:r>
              <a:rPr lang="en-US" sz="1500"/>
              <a:t>How can overcoming my fear of ‘loss’ or separation with courage, forgiveness, love, compassion, respect, gratitude, faith, and hope, help me to better see the silver lining in every cloud, learn from my experiences, and use that wisdom and strength to help me become more patient during times of hardship and ease?</a:t>
            </a:r>
          </a:p>
        </p:txBody>
      </p:sp>
    </p:spTree>
    <p:extLst>
      <p:ext uri="{BB962C8B-B14F-4D97-AF65-F5344CB8AC3E}">
        <p14:creationId xmlns:p14="http://schemas.microsoft.com/office/powerpoint/2010/main" val="19318187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E64837AA-F703-4FAB-8106-1BF5B883D49B}"/>
              </a:ext>
            </a:extLst>
          </p:cNvPr>
          <p:cNvPicPr>
            <a:picLocks noChangeAspect="1"/>
          </p:cNvPicPr>
          <p:nvPr/>
        </p:nvPicPr>
        <p:blipFill rotWithShape="1">
          <a:blip r:embed="rId2">
            <a:duotone>
              <a:prstClr val="black"/>
              <a:prstClr val="white"/>
            </a:duotone>
            <a:alphaModFix amt="35000"/>
          </a:blip>
          <a:srcRect t="8047" b="7683"/>
          <a:stretch/>
        </p:blipFill>
        <p:spPr>
          <a:xfrm>
            <a:off x="20" y="10"/>
            <a:ext cx="12191980" cy="6857990"/>
          </a:xfrm>
          <a:prstGeom prst="rect">
            <a:avLst/>
          </a:prstGeom>
        </p:spPr>
      </p:pic>
      <p:sp>
        <p:nvSpPr>
          <p:cNvPr id="22" name="Rectangle 18">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19EEA1-340F-A44D-83B0-01076F51B629}"/>
              </a:ext>
            </a:extLst>
          </p:cNvPr>
          <p:cNvSpPr>
            <a:spLocks noGrp="1"/>
          </p:cNvSpPr>
          <p:nvPr>
            <p:ph type="title"/>
          </p:nvPr>
        </p:nvSpPr>
        <p:spPr>
          <a:xfrm>
            <a:off x="838201" y="1065862"/>
            <a:ext cx="3313164" cy="4726276"/>
          </a:xfrm>
        </p:spPr>
        <p:txBody>
          <a:bodyPr>
            <a:normAutofit/>
          </a:bodyPr>
          <a:lstStyle/>
          <a:p>
            <a:pPr algn="r"/>
            <a:r>
              <a:rPr lang="en-US" sz="4000"/>
              <a:t>My Patience</a:t>
            </a:r>
          </a:p>
        </p:txBody>
      </p:sp>
      <p:cxnSp>
        <p:nvCxnSpPr>
          <p:cNvPr id="21" name="Straight Connector 2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A7BACAF4-0870-48F9-9F64-5C780099BD32}"/>
              </a:ext>
            </a:extLst>
          </p:cNvPr>
          <p:cNvGraphicFramePr>
            <a:graphicFrameLocks noGrp="1"/>
          </p:cNvGraphicFramePr>
          <p:nvPr>
            <p:ph idx="1"/>
            <p:extLst>
              <p:ext uri="{D42A27DB-BD31-4B8C-83A1-F6EECF244321}">
                <p14:modId xmlns:p14="http://schemas.microsoft.com/office/powerpoint/2010/main" val="4031076715"/>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0455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1BF3DB-28FB-6648-A70F-C823DE418595}"/>
              </a:ext>
            </a:extLst>
          </p:cNvPr>
          <p:cNvSpPr>
            <a:spLocks noGrp="1"/>
          </p:cNvSpPr>
          <p:nvPr>
            <p:ph type="title"/>
          </p:nvPr>
        </p:nvSpPr>
        <p:spPr>
          <a:xfrm>
            <a:off x="804671" y="365125"/>
            <a:ext cx="3405821" cy="3117038"/>
          </a:xfrm>
        </p:spPr>
        <p:txBody>
          <a:bodyPr anchor="ctr">
            <a:normAutofit/>
          </a:bodyPr>
          <a:lstStyle/>
          <a:p>
            <a:r>
              <a:rPr lang="en-US"/>
              <a:t>My Patience</a:t>
            </a:r>
            <a:endParaRPr lang="en-US" dirty="0"/>
          </a:p>
        </p:txBody>
      </p:sp>
      <p:sp>
        <p:nvSpPr>
          <p:cNvPr id="3" name="Content Placeholder 2">
            <a:extLst>
              <a:ext uri="{FF2B5EF4-FFF2-40B4-BE49-F238E27FC236}">
                <a16:creationId xmlns:a16="http://schemas.microsoft.com/office/drawing/2014/main" id="{134227E5-C0CD-D34A-A9B4-5156A822AED9}"/>
              </a:ext>
            </a:extLst>
          </p:cNvPr>
          <p:cNvSpPr>
            <a:spLocks noGrp="1"/>
          </p:cNvSpPr>
          <p:nvPr>
            <p:ph idx="1"/>
          </p:nvPr>
        </p:nvSpPr>
        <p:spPr>
          <a:xfrm>
            <a:off x="6374219" y="994145"/>
            <a:ext cx="5156364" cy="4832498"/>
          </a:xfrm>
        </p:spPr>
        <p:txBody>
          <a:bodyPr anchor="ctr">
            <a:normAutofit lnSpcReduction="10000"/>
          </a:bodyPr>
          <a:lstStyle/>
          <a:p>
            <a:r>
              <a:rPr lang="en-US" sz="1800" dirty="0"/>
              <a:t>What emotions do I feel when I become ‘impatient?’</a:t>
            </a:r>
          </a:p>
          <a:p>
            <a:pPr marL="0" indent="0">
              <a:buNone/>
            </a:pPr>
            <a:endParaRPr lang="en-US" sz="1800" dirty="0"/>
          </a:p>
          <a:p>
            <a:endParaRPr lang="en-US" sz="1800" dirty="0"/>
          </a:p>
          <a:p>
            <a:r>
              <a:rPr lang="en-US" sz="1800" dirty="0"/>
              <a:t>Self important? Like a ‘victim’- why is this happening to ‘me?’</a:t>
            </a:r>
          </a:p>
          <a:p>
            <a:r>
              <a:rPr lang="en-US" sz="1800" dirty="0"/>
              <a:t>Angry? Vengeful? Irritable? </a:t>
            </a:r>
          </a:p>
          <a:p>
            <a:r>
              <a:rPr lang="en-US" sz="1800" dirty="0"/>
              <a:t>Fed up? Miserable? – depressed and anxious?</a:t>
            </a:r>
          </a:p>
          <a:p>
            <a:r>
              <a:rPr lang="en-US" sz="1800" dirty="0"/>
              <a:t>Greedy?- with money comes power and control?</a:t>
            </a:r>
          </a:p>
          <a:p>
            <a:r>
              <a:rPr lang="en-US" sz="1800" dirty="0"/>
              <a:t>Envious?- why do others have why I don’t have?</a:t>
            </a:r>
          </a:p>
          <a:p>
            <a:r>
              <a:rPr lang="en-US" sz="1800" dirty="0"/>
              <a:t>Lustful? – to help distract me from my emotional pain</a:t>
            </a:r>
          </a:p>
          <a:p>
            <a:r>
              <a:rPr lang="en-US" sz="1800" dirty="0"/>
              <a:t>Lazy?- ‘what’s the point of even trying any more’ </a:t>
            </a:r>
          </a:p>
          <a:p>
            <a:endParaRPr lang="en-US" sz="1800" dirty="0"/>
          </a:p>
          <a:p>
            <a:r>
              <a:rPr lang="en-US" sz="1800" dirty="0"/>
              <a:t>DO I FEEL LIKE GIVING UP? AND THEN WHAT?</a:t>
            </a:r>
          </a:p>
          <a:p>
            <a:endParaRPr lang="en-US" sz="1800" dirty="0"/>
          </a:p>
        </p:txBody>
      </p:sp>
    </p:spTree>
    <p:extLst>
      <p:ext uri="{BB962C8B-B14F-4D97-AF65-F5344CB8AC3E}">
        <p14:creationId xmlns:p14="http://schemas.microsoft.com/office/powerpoint/2010/main" val="15366372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4969</Words>
  <Application>Microsoft Macintosh PowerPoint</Application>
  <PresentationFormat>Widescreen</PresentationFormat>
  <Paragraphs>325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My Patience</vt:lpstr>
      <vt:lpstr>My Patience</vt:lpstr>
      <vt:lpstr>My Patience</vt:lpstr>
      <vt:lpstr>Benefits of my Patience</vt:lpstr>
      <vt:lpstr>My Patience</vt:lpstr>
      <vt:lpstr>My Patience</vt:lpstr>
      <vt:lpstr>My Patience</vt:lpstr>
      <vt:lpstr>My Patience</vt:lpstr>
      <vt:lpstr>My Patience</vt:lpstr>
      <vt:lpstr>My Patience</vt:lpstr>
      <vt:lpstr>My Patience and my Emotional wellbeing</vt:lpstr>
      <vt:lpstr>My Patience and my Mental wellbeing</vt:lpstr>
      <vt:lpstr>My Patience and my Spiritual Wellbeing</vt:lpstr>
      <vt:lpstr>My Patience and my Physical Health</vt:lpstr>
      <vt:lpstr>My Patience and my Gratitude</vt:lpstr>
      <vt:lpstr>My Patience and my Forgiveness</vt:lpstr>
      <vt:lpstr>My Patience and my Love</vt:lpstr>
      <vt:lpstr>My Patience and my Compassion</vt:lpstr>
      <vt:lpstr>My Patience and my Humility</vt:lpstr>
      <vt:lpstr>My Patience and my Hope</vt:lpstr>
      <vt:lpstr>My Patience and my Joy</vt:lpstr>
      <vt:lpstr>My Patience and my Faith</vt:lpstr>
      <vt:lpstr>My Patience and my Courage</vt:lpstr>
      <vt:lpstr>My Patience and my Justice</vt:lpstr>
      <vt:lpstr>My Patience and my Peace</vt:lpstr>
      <vt:lpstr>My Patience and my Truth</vt:lpstr>
      <vt:lpstr>My Patience and my Discipline</vt:lpstr>
      <vt:lpstr>My Patience and My Respect</vt:lpstr>
      <vt:lpstr>My Patience and My Free-Will</vt:lpstr>
      <vt:lpstr>My Patience and my Relationships</vt:lpstr>
      <vt:lpstr>My Patience and my Relationships</vt:lpstr>
      <vt:lpstr>My Patience and my Relationships</vt:lpstr>
      <vt:lpstr>My Patience and my Relationships</vt:lpstr>
      <vt:lpstr>What is The Source of My Patience?</vt:lpstr>
      <vt:lpstr>What is the Purpose of My Patience?</vt:lpstr>
      <vt:lpstr>How can I become more patient?</vt:lpstr>
      <vt:lpstr>How can I become more patient?</vt:lpstr>
      <vt:lpstr>How can I become more patient?</vt:lpstr>
      <vt:lpstr>How can I become more patient?</vt:lpstr>
      <vt:lpstr>Have I Tried…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Patience</dc:title>
  <dc:creator>Lale Tuncer</dc:creator>
  <cp:lastModifiedBy>Lale Tuncer</cp:lastModifiedBy>
  <cp:revision>33</cp:revision>
  <dcterms:created xsi:type="dcterms:W3CDTF">2021-08-07T10:42:08Z</dcterms:created>
  <dcterms:modified xsi:type="dcterms:W3CDTF">2021-08-07T16:53:50Z</dcterms:modified>
</cp:coreProperties>
</file>